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FFDE4C"/>
    <a:srgbClr val="F0A622"/>
    <a:srgbClr val="4CEDF0"/>
    <a:srgbClr val="EAEEF3"/>
    <a:srgbClr val="00BD32"/>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48" autoAdjust="0"/>
    <p:restoredTop sz="86447"/>
  </p:normalViewPr>
  <p:slideViewPr>
    <p:cSldViewPr snapToGrid="0" snapToObjects="1">
      <p:cViewPr varScale="1">
        <p:scale>
          <a:sx n="128" d="100"/>
          <a:sy n="128" d="100"/>
        </p:scale>
        <p:origin x="752"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de-DE" smtClean="0"/>
              <a:t>07.03.24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de-DE" smtClean="0"/>
              <a:t>‹#›</a:t>
            </a:fld>
            <a:endParaRPr lang="de-DE"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06928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Образец текста</a:t>
            </a:r>
          </a:p>
          <a:p>
            <a:pPr lvl="1"/>
            <a:r>
              <a:rPr lang="de-DE" dirty="0"/>
              <a:t>Второй уровень</a:t>
            </a:r>
          </a:p>
          <a:p>
            <a:pPr lvl="2"/>
            <a:r>
              <a:rPr lang="de-DE" dirty="0"/>
              <a:t>Третий уровень</a:t>
            </a:r>
          </a:p>
          <a:p>
            <a:pPr lvl="3"/>
            <a:r>
              <a:rPr lang="de-DE" dirty="0"/>
              <a:t>Четвертый уровень</a:t>
            </a:r>
          </a:p>
          <a:p>
            <a:pPr lvl="4"/>
            <a:r>
              <a:rPr lang="de-DE" dirty="0"/>
              <a:t>Пятый уровень</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07.03.24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49940&amp;utm_language=DE&amp;utm_source=template-powerpoint&amp;utm_medium=content&amp;utm_campaign=ic-Construction+Project+Execution+Plan-powerpoint-49940-de&amp;lpa=ic+Construction+Project+Execution+Plan+powerpoint+49940+d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pPr rtl="0"/>
            <a:r>
              <a:rPr lang="de-DE" sz="2200" b="1" dirty="0">
                <a:solidFill>
                  <a:schemeClr val="tx1">
                    <a:lumMod val="75000"/>
                    <a:lumOff val="25000"/>
                  </a:schemeClr>
                </a:solidFill>
                <a:latin typeface="Century Gothic" panose="020B0502020202020204" pitchFamily="34" charset="0"/>
              </a:rPr>
              <a:t>VORLAGE FÜR BAUPROJEKTUMSETZUNGSPLAN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VORLAGE FÜR BAUPROJEKTUMSETZUNGSPLAN</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pPr rtl="0"/>
            <a:r>
              <a:rPr lang="de-DE" sz="4000" dirty="0">
                <a:latin typeface="Century Gothic" panose="020B0502020202020204" pitchFamily="34" charset="0"/>
              </a:rPr>
              <a:t>PROJEKTNAME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2592371421"/>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rtl="0">
                        <a:lnSpc>
                          <a:spcPct val="107000"/>
                        </a:lnSpc>
                        <a:spcBef>
                          <a:spcPts val="0"/>
                        </a:spcBef>
                        <a:spcAft>
                          <a:spcPts val="0"/>
                        </a:spcAft>
                      </a:pPr>
                      <a:r>
                        <a:rPr lang="de-DE" sz="800" dirty="0">
                          <a:solidFill>
                            <a:sysClr val="windowText" lastClr="000000"/>
                          </a:solidFill>
                          <a:effectLst/>
                          <a:latin typeface="Century Gothic" panose="020B0502020202020204" pitchFamily="34" charset="0"/>
                        </a:rPr>
                        <a:t>PROJEKTMANAGER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b="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dirty="0">
                          <a:solidFill>
                            <a:sysClr val="windowText" lastClr="000000"/>
                          </a:solidFill>
                          <a:effectLst/>
                          <a:latin typeface="Century Gothic" panose="020B0502020202020204" pitchFamily="34" charset="0"/>
                        </a:rPr>
                        <a:t>STARTDATUM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de-DE" sz="800" dirty="0">
                          <a:solidFill>
                            <a:sysClr val="windowText" lastClr="000000"/>
                          </a:solidFill>
                          <a:effectLst/>
                          <a:latin typeface="Century Gothic" panose="020B0502020202020204" pitchFamily="34" charset="0"/>
                        </a:rPr>
                        <a:t>GESAMTFORTSCHRITT</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00" b="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800" b="1" dirty="0">
                          <a:solidFill>
                            <a:sysClr val="windowText" lastClr="000000"/>
                          </a:solidFill>
                          <a:effectLst/>
                          <a:latin typeface="Century Gothic" panose="020B0502020202020204" pitchFamily="34" charset="0"/>
                        </a:rPr>
                        <a:t>ENDDATUM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de-DE" sz="1000" dirty="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pPr rtl="0"/>
            <a:r>
              <a:rPr lang="de-DE" dirty="0">
                <a:latin typeface="Century Gothic" panose="020B0502020202020204" pitchFamily="34" charset="0"/>
              </a:rPr>
              <a:t>PROJEKTLEISTUNG</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246221"/>
          </a:xfrm>
          <a:prstGeom prst="rect">
            <a:avLst/>
          </a:prstGeom>
          <a:solidFill>
            <a:schemeClr val="bg1"/>
          </a:solidFill>
        </p:spPr>
        <p:txBody>
          <a:bodyPr wrap="square" rtlCol="0">
            <a:spAutoFit/>
          </a:bodyPr>
          <a:lstStyle/>
          <a:p>
            <a:pPr rtl="0"/>
            <a:r>
              <a:rPr lang="de-DE" sz="1000" dirty="0">
                <a:latin typeface="Century Gothic" panose="020B0502020202020204" pitchFamily="34" charset="0"/>
              </a:rPr>
              <a:t>Text eingeben</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pPr rtl="0"/>
            <a:r>
              <a:rPr lang="de-DE" dirty="0">
                <a:latin typeface="Century Gothic" panose="020B0502020202020204" pitchFamily="34" charset="0"/>
              </a:rPr>
              <a:t>UMFANGSANGABE</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246221"/>
          </a:xfrm>
          <a:prstGeom prst="rect">
            <a:avLst/>
          </a:prstGeom>
          <a:solidFill>
            <a:schemeClr val="bg1"/>
          </a:solidFill>
        </p:spPr>
        <p:txBody>
          <a:bodyPr wrap="square" rtlCol="0">
            <a:spAutoFit/>
          </a:bodyPr>
          <a:lstStyle/>
          <a:p>
            <a:pPr rtl="0"/>
            <a:r>
              <a:rPr lang="de-DE" sz="1000" dirty="0">
                <a:latin typeface="Century Gothic" panose="020B0502020202020204" pitchFamily="34" charset="0"/>
              </a:rPr>
              <a:t>Text eingeben</a:t>
            </a:r>
          </a:p>
        </p:txBody>
      </p:sp>
      <p:pic>
        <p:nvPicPr>
          <p:cNvPr id="4" name="Picture 3" descr="A blue background with white text&#10;&#10;Description automatically generated">
            <a:hlinkClick r:id="rId3"/>
            <a:extLst>
              <a:ext uri="{FF2B5EF4-FFF2-40B4-BE49-F238E27FC236}">
                <a16:creationId xmlns:a16="http://schemas.microsoft.com/office/drawing/2014/main" id="{C4E62F2F-CFA2-7B87-00A8-DB015EF485D5}"/>
              </a:ext>
            </a:extLst>
          </p:cNvPr>
          <p:cNvPicPr>
            <a:picLocks noChangeAspect="1"/>
          </p:cNvPicPr>
          <p:nvPr/>
        </p:nvPicPr>
        <p:blipFill>
          <a:blip r:embed="rId4"/>
          <a:stretch>
            <a:fillRect/>
          </a:stretch>
        </p:blipFill>
        <p:spPr>
          <a:xfrm>
            <a:off x="9826469" y="110062"/>
            <a:ext cx="2220533" cy="44165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3083376514"/>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768637">
                  <a:extLst>
                    <a:ext uri="{9D8B030D-6E8A-4147-A177-3AD203B41FA5}">
                      <a16:colId xmlns:a16="http://schemas.microsoft.com/office/drawing/2014/main" val="503210791"/>
                    </a:ext>
                  </a:extLst>
                </a:gridCol>
                <a:gridCol w="1283592">
                  <a:extLst>
                    <a:ext uri="{9D8B030D-6E8A-4147-A177-3AD203B41FA5}">
                      <a16:colId xmlns:a16="http://schemas.microsoft.com/office/drawing/2014/main" val="2502708123"/>
                    </a:ext>
                  </a:extLst>
                </a:gridCol>
                <a:gridCol w="1164566">
                  <a:extLst>
                    <a:ext uri="{9D8B030D-6E8A-4147-A177-3AD203B41FA5}">
                      <a16:colId xmlns:a16="http://schemas.microsoft.com/office/drawing/2014/main" val="2758091971"/>
                    </a:ext>
                  </a:extLst>
                </a:gridCol>
                <a:gridCol w="841407">
                  <a:extLst>
                    <a:ext uri="{9D8B030D-6E8A-4147-A177-3AD203B41FA5}">
                      <a16:colId xmlns:a16="http://schemas.microsoft.com/office/drawing/2014/main" val="1726921897"/>
                    </a:ext>
                  </a:extLst>
                </a:gridCol>
                <a:gridCol w="840744">
                  <a:extLst>
                    <a:ext uri="{9D8B030D-6E8A-4147-A177-3AD203B41FA5}">
                      <a16:colId xmlns:a16="http://schemas.microsoft.com/office/drawing/2014/main" val="2027885230"/>
                    </a:ext>
                  </a:extLst>
                </a:gridCol>
                <a:gridCol w="77225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rtl="0" fontAlgn="ctr"/>
                      <a:r>
                        <a:rPr lang="de-DE" sz="900" u="none" strike="noStrike" dirty="0">
                          <a:effectLst/>
                          <a:latin typeface="Century Gothic" panose="020B0502020202020204" pitchFamily="34" charset="0"/>
                        </a:rPr>
                        <a:t>AUFGABENNAME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900" u="none" strike="noStrike" dirty="0">
                          <a:effectLst/>
                          <a:latin typeface="Century Gothic" panose="020B0502020202020204" pitchFamily="34" charset="0"/>
                        </a:rPr>
                        <a:t>STATUS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900" u="none" strike="noStrike" dirty="0">
                          <a:effectLst/>
                          <a:latin typeface="Century Gothic" panose="020B0502020202020204" pitchFamily="34" charset="0"/>
                        </a:rPr>
                        <a:t>ZUGEWIESEN ZU</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u="none" strike="noStrike" dirty="0">
                          <a:effectLst/>
                          <a:latin typeface="Century Gothic" panose="020B0502020202020204" pitchFamily="34" charset="0"/>
                        </a:rPr>
                        <a:t>STARTDATUM</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u="none" strike="noStrike" dirty="0">
                          <a:effectLst/>
                          <a:latin typeface="Century Gothic" panose="020B0502020202020204" pitchFamily="34" charset="0"/>
                        </a:rPr>
                        <a:t>ENDDATUM</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de-DE" sz="900" u="none" strike="noStrike" dirty="0">
                          <a:effectLst/>
                          <a:latin typeface="Century Gothic" panose="020B0502020202020204" pitchFamily="34" charset="0"/>
                        </a:rPr>
                        <a:t>DAUER </a:t>
                      </a:r>
                    </a:p>
                    <a:p>
                      <a:pPr algn="ctr" rtl="0" fontAlgn="ctr"/>
                      <a:r>
                        <a:rPr lang="de-DE" sz="900" u="none" strike="noStrike" dirty="0">
                          <a:effectLst/>
                          <a:latin typeface="Century Gothic" panose="020B0502020202020204" pitchFamily="34" charset="0"/>
                        </a:rPr>
                        <a:t>in Tagen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de-DE" sz="900" u="none" strike="noStrike" dirty="0">
                          <a:effectLst/>
                          <a:latin typeface="Century Gothic" panose="020B0502020202020204" pitchFamily="34" charset="0"/>
                        </a:rPr>
                        <a:t>KOMMENTARE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de-DE" sz="1000" u="none" strike="noStrike" dirty="0">
                          <a:effectLst/>
                          <a:latin typeface="Century Gothic" panose="020B0502020202020204" pitchFamily="34" charset="0"/>
                        </a:rPr>
                        <a:t>Aufgabe 1 – Geben Sie hier Ihren Text ein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Abgeschlossen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rtl="0" fontAlgn="ctr"/>
                      <a:r>
                        <a:rPr lang="de-DE" sz="1000" u="none" strike="noStrike" dirty="0">
                          <a:effectLst/>
                          <a:latin typeface="Century Gothic" panose="020B0502020202020204" pitchFamily="34" charset="0"/>
                        </a:rPr>
                        <a:t>Unteraufgabe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Abgeschlossen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de-DE" sz="1000" u="none" strike="noStrike" dirty="0">
                          <a:effectLst/>
                          <a:latin typeface="Century Gothic" panose="020B0502020202020204" pitchFamily="34" charset="0"/>
                        </a:rPr>
                        <a:t>Aufgabe 2 – Geben Sie hier Ihren Text ein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Abgeschlossen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rtl="0" fontAlgn="ctr"/>
                      <a:r>
                        <a:rPr lang="de-DE" sz="1000" u="none" strike="noStrike" dirty="0">
                          <a:effectLst/>
                          <a:latin typeface="Century Gothic" panose="020B0502020202020204" pitchFamily="34" charset="0"/>
                        </a:rPr>
                        <a:t>Unteraufgabe 2.1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23/01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de-DE" sz="1000" u="none" strike="noStrike" dirty="0">
                          <a:effectLst/>
                          <a:latin typeface="Century Gothic" panose="020B0502020202020204" pitchFamily="34" charset="0"/>
                        </a:rPr>
                        <a:t>Aufgabe 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de-DE" sz="1000" u="none" strike="noStrike" dirty="0">
                          <a:effectLst/>
                          <a:latin typeface="Century Gothic" panose="020B0502020202020204" pitchFamily="34" charset="0"/>
                        </a:rPr>
                        <a:t>Aufgabe 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Pausiert</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27/01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rtl="0" fontAlgn="ctr"/>
                      <a:r>
                        <a:rPr lang="de-DE" sz="1000" u="none" strike="noStrike" dirty="0">
                          <a:effectLst/>
                          <a:latin typeface="Century Gothic" panose="020B0502020202020204" pitchFamily="34" charset="0"/>
                        </a:rPr>
                        <a:t>Aufgabe 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31/01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rtl="0" fontAlgn="ctr"/>
                      <a:r>
                        <a:rPr lang="de-DE" sz="1000" u="none" strike="noStrike" dirty="0">
                          <a:effectLst/>
                          <a:latin typeface="Century Gothic" panose="020B0502020202020204" pitchFamily="34" charset="0"/>
                        </a:rPr>
                        <a:t>Aufgabe 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In Bearbeitung</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rtl="0" fontAlgn="ctr"/>
                      <a:r>
                        <a:rPr lang="de-DE" sz="1000" u="none" strike="noStrike" dirty="0">
                          <a:effectLst/>
                          <a:latin typeface="Century Gothic" panose="020B0502020202020204" pitchFamily="34" charset="0"/>
                        </a:rPr>
                        <a:t>Aufgabe 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rtl="0" fontAlgn="ctr"/>
                      <a:r>
                        <a:rPr lang="de-DE" sz="1000" u="none" strike="noStrike" dirty="0">
                          <a:effectLst/>
                          <a:latin typeface="Century Gothic" panose="020B0502020202020204" pitchFamily="34" charset="0"/>
                        </a:rPr>
                        <a:t>Aufgabe 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04/02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06/02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rtl="0" fontAlgn="ctr"/>
                      <a:r>
                        <a:rPr lang="de-DE" sz="1000" u="none" strike="noStrike" dirty="0">
                          <a:effectLst/>
                          <a:latin typeface="Century Gothic" panose="020B0502020202020204" pitchFamily="34" charset="0"/>
                        </a:rPr>
                        <a:t>Aufgabe 9</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07/02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rtl="0" fontAlgn="ctr"/>
                      <a:r>
                        <a:rPr lang="de-DE" sz="1000" u="none" strike="noStrike" dirty="0">
                          <a:effectLst/>
                          <a:latin typeface="Century Gothic" panose="020B0502020202020204" pitchFamily="34" charset="0"/>
                        </a:rPr>
                        <a:t>Aufgabe 10</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rtl="0" fontAlgn="ctr"/>
                      <a:r>
                        <a:rPr lang="de-DE" sz="1000" u="none" strike="noStrike" dirty="0">
                          <a:effectLst/>
                          <a:latin typeface="Century Gothic" panose="020B0502020202020204" pitchFamily="34" charset="0"/>
                        </a:rPr>
                        <a:t>Aufgabe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11/02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rtl="0" fontAlgn="ctr"/>
                      <a:r>
                        <a:rPr lang="de-DE" sz="1000" u="none" strike="noStrike" dirty="0">
                          <a:effectLst/>
                          <a:latin typeface="Century Gothic" panose="020B0502020202020204" pitchFamily="34" charset="0"/>
                        </a:rPr>
                        <a:t>Aufgabe 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rtl="0" fontAlgn="ctr"/>
                      <a:r>
                        <a:rPr lang="de-DE" sz="1000" u="none" strike="noStrike" dirty="0">
                          <a:effectLst/>
                          <a:latin typeface="Century Gothic" panose="020B0502020202020204" pitchFamily="34" charset="0"/>
                        </a:rPr>
                        <a:t>Aufgabe 13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rtl="0" fontAlgn="ctr"/>
                      <a:r>
                        <a:rPr lang="de-DE" sz="1000" u="none" strike="noStrike" dirty="0">
                          <a:effectLst/>
                          <a:latin typeface="Century Gothic" panose="020B0502020202020204" pitchFamily="34" charset="0"/>
                        </a:rPr>
                        <a:t>Aufgabe 14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rtl="0" fontAlgn="ctr"/>
                      <a:r>
                        <a:rPr lang="de-DE" sz="1000" u="none" strike="noStrike" dirty="0">
                          <a:effectLst/>
                          <a:latin typeface="Century Gothic" panose="020B0502020202020204" pitchFamily="34" charset="0"/>
                        </a:rPr>
                        <a:t>Aufgabe 15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rtl="0" fontAlgn="ctr"/>
                      <a:r>
                        <a:rPr lang="de-DE" sz="1000" u="none" strike="noStrike" dirty="0">
                          <a:effectLst/>
                          <a:latin typeface="Century Gothic" panose="020B0502020202020204" pitchFamily="34" charset="0"/>
                        </a:rPr>
                        <a:t>Aufgabe 16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rtl="0" fontAlgn="ctr"/>
                      <a:r>
                        <a:rPr lang="de-DE" sz="1000" u="none" strike="noStrike" dirty="0">
                          <a:effectLst/>
                          <a:latin typeface="Century Gothic" panose="020B0502020202020204" pitchFamily="34" charset="0"/>
                        </a:rPr>
                        <a:t>Aufgabe 17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Nicht begonnen</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1000" u="none" strike="noStrike" dirty="0">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0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PROJEKTZEITACHSE TABELLARISCH</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4122793449"/>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rtl="0" fontAlgn="ctr"/>
                      <a:r>
                        <a:rPr lang="de-DE" sz="1050" u="none" strike="noStrike" dirty="0">
                          <a:effectLst/>
                          <a:latin typeface="Century Gothic" panose="020B0502020202020204" pitchFamily="34" charset="0"/>
                        </a:rPr>
                        <a:t>AUFGABENNAME</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dirty="0">
                          <a:solidFill>
                            <a:schemeClr val="tx1"/>
                          </a:solidFill>
                          <a:effectLst/>
                          <a:latin typeface="Century Gothic" panose="020B0502020202020204" pitchFamily="34" charset="0"/>
                        </a:rPr>
                        <a:t>WOCHE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dirty="0">
                          <a:solidFill>
                            <a:schemeClr val="tx1"/>
                          </a:solidFill>
                          <a:effectLst/>
                          <a:latin typeface="Century Gothic" panose="020B0502020202020204" pitchFamily="34" charset="0"/>
                        </a:rPr>
                        <a:t>WOCHE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dirty="0">
                          <a:solidFill>
                            <a:schemeClr val="tx1"/>
                          </a:solidFill>
                          <a:effectLst/>
                          <a:latin typeface="Century Gothic" panose="020B0502020202020204" pitchFamily="34" charset="0"/>
                        </a:rPr>
                        <a:t>WOCHE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dirty="0">
                          <a:solidFill>
                            <a:schemeClr val="tx1"/>
                          </a:solidFill>
                          <a:effectLst/>
                          <a:latin typeface="Century Gothic" panose="020B0502020202020204" pitchFamily="34" charset="0"/>
                        </a:rPr>
                        <a:t>WOCHE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de-DE" sz="1050" b="1" i="0" u="none" strike="noStrike" dirty="0">
                          <a:solidFill>
                            <a:schemeClr val="tx1"/>
                          </a:solidFill>
                          <a:effectLst/>
                          <a:latin typeface="Century Gothic" panose="020B0502020202020204" pitchFamily="34" charset="0"/>
                        </a:rPr>
                        <a:t>WOCHE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de-DE" sz="1100" u="none" strike="noStrike" dirty="0">
                          <a:effectLst/>
                          <a:latin typeface="Century Gothic" panose="020B0502020202020204" pitchFamily="34" charset="0"/>
                        </a:rPr>
                        <a:t>Aufgabe 1 – Geben Sie hier Ihren Text ein</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rtl="0" fontAlgn="ctr"/>
                      <a:r>
                        <a:rPr lang="de-DE" sz="1100" u="none" strike="noStrike" dirty="0">
                          <a:effectLst/>
                          <a:latin typeface="Century Gothic" panose="020B0502020202020204" pitchFamily="34" charset="0"/>
                        </a:rPr>
                        <a:t>Unteraufgabe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de-DE" sz="1100" b="0" i="0" u="none" strike="noStrike" dirty="0">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de-DE" sz="1100" u="none" strike="noStrike" dirty="0">
                          <a:effectLst/>
                          <a:latin typeface="Century Gothic" panose="020B0502020202020204" pitchFamily="34" charset="0"/>
                        </a:rPr>
                        <a:t>Aufgabe 2 – Geben Sie hier Ihren Text ein</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rtl="0" fontAlgn="ctr"/>
                      <a:r>
                        <a:rPr lang="de-DE" sz="1100" u="none" strike="noStrike" dirty="0">
                          <a:effectLst/>
                          <a:latin typeface="Century Gothic" panose="020B0502020202020204" pitchFamily="34" charset="0"/>
                        </a:rPr>
                        <a:t>Unteraufgabe 2.1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de-DE" sz="1100" u="none" strike="noStrike" dirty="0">
                          <a:effectLst/>
                          <a:latin typeface="Century Gothic" panose="020B0502020202020204" pitchFamily="34" charset="0"/>
                        </a:rPr>
                        <a:t>Aufgabe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de-DE" sz="1100" u="none" strike="noStrike" dirty="0">
                          <a:effectLst/>
                          <a:latin typeface="Century Gothic" panose="020B0502020202020204" pitchFamily="34" charset="0"/>
                        </a:rPr>
                        <a:t>Aufgabe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rtl="0" fontAlgn="ctr"/>
                      <a:r>
                        <a:rPr lang="de-DE" sz="1100" u="none" strike="noStrike" dirty="0">
                          <a:effectLst/>
                          <a:latin typeface="Century Gothic" panose="020B0502020202020204" pitchFamily="34" charset="0"/>
                        </a:rPr>
                        <a:t>Aufgabe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rtl="0" fontAlgn="ctr"/>
                      <a:r>
                        <a:rPr lang="de-DE" sz="1100" u="none" strike="noStrike" dirty="0">
                          <a:effectLst/>
                          <a:latin typeface="Century Gothic" panose="020B0502020202020204" pitchFamily="34" charset="0"/>
                        </a:rPr>
                        <a:t>Aufgabe 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rtl="0" fontAlgn="ctr"/>
                      <a:r>
                        <a:rPr lang="de-DE" sz="1100" u="none" strike="noStrike" dirty="0">
                          <a:effectLst/>
                          <a:latin typeface="Century Gothic" panose="020B0502020202020204" pitchFamily="34" charset="0"/>
                        </a:rPr>
                        <a:t>Aufgabe 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rtl="0" fontAlgn="ctr"/>
                      <a:r>
                        <a:rPr lang="de-DE" sz="1100" u="none" strike="noStrike" dirty="0">
                          <a:effectLst/>
                          <a:latin typeface="Century Gothic" panose="020B0502020202020204" pitchFamily="34" charset="0"/>
                        </a:rPr>
                        <a:t>Aufgabe 8</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rtl="0" fontAlgn="ctr"/>
                      <a:r>
                        <a:rPr lang="de-DE" sz="1100" u="none" strike="noStrike" dirty="0">
                          <a:effectLst/>
                          <a:latin typeface="Century Gothic" panose="020B0502020202020204" pitchFamily="34" charset="0"/>
                        </a:rPr>
                        <a:t>Aufgabe 9</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rtl="0" fontAlgn="ctr"/>
                      <a:r>
                        <a:rPr lang="de-DE" sz="1100" u="none" strike="noStrike" dirty="0">
                          <a:effectLst/>
                          <a:latin typeface="Century Gothic" panose="020B0502020202020204" pitchFamily="34" charset="0"/>
                        </a:rPr>
                        <a:t>Aufgabe 10</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rtl="0" fontAlgn="ctr"/>
                      <a:r>
                        <a:rPr lang="de-DE" sz="1100" u="none" strike="noStrike" dirty="0">
                          <a:effectLst/>
                          <a:latin typeface="Century Gothic" panose="020B0502020202020204" pitchFamily="34" charset="0"/>
                        </a:rPr>
                        <a:t>Aufgabe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rtl="0" fontAlgn="ctr"/>
                      <a:r>
                        <a:rPr lang="de-DE" sz="1100" u="none" strike="noStrike" dirty="0">
                          <a:effectLst/>
                          <a:latin typeface="Century Gothic" panose="020B0502020202020204" pitchFamily="34" charset="0"/>
                        </a:rPr>
                        <a:t>Aufgabe 12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rtl="0" fontAlgn="ctr"/>
                      <a:r>
                        <a:rPr lang="de-DE" sz="1100" u="none" strike="noStrike" dirty="0">
                          <a:effectLst/>
                          <a:latin typeface="Century Gothic" panose="020B0502020202020204" pitchFamily="34" charset="0"/>
                        </a:rPr>
                        <a:t>Aufgabe 13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rtl="0" fontAlgn="ctr"/>
                      <a:r>
                        <a:rPr lang="de-DE" sz="1100" u="none" strike="noStrike" dirty="0">
                          <a:effectLst/>
                          <a:latin typeface="Century Gothic" panose="020B0502020202020204" pitchFamily="34" charset="0"/>
                        </a:rPr>
                        <a:t>Aufgabe 14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rtl="0" fontAlgn="ctr"/>
                      <a:r>
                        <a:rPr lang="de-DE" sz="1100" u="none" strike="noStrike" dirty="0">
                          <a:effectLst/>
                          <a:latin typeface="Century Gothic" panose="020B0502020202020204" pitchFamily="34" charset="0"/>
                        </a:rPr>
                        <a:t>Aufgabe 15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rtl="0" fontAlgn="ctr"/>
                      <a:r>
                        <a:rPr lang="de-DE" sz="1100" u="none" strike="noStrike" dirty="0">
                          <a:effectLst/>
                          <a:latin typeface="Century Gothic" panose="020B0502020202020204" pitchFamily="34" charset="0"/>
                        </a:rPr>
                        <a:t>Aufgabe 16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rtl="0" fontAlgn="ctr"/>
                      <a:r>
                        <a:rPr lang="de-DE" sz="1100" u="none" strike="noStrike" dirty="0">
                          <a:effectLst/>
                          <a:latin typeface="Century Gothic" panose="020B0502020202020204" pitchFamily="34" charset="0"/>
                        </a:rPr>
                        <a:t>Aufgabe 17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de-DE" sz="11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dirty="0"/>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dirty="0"/>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1864613" cy="307777"/>
          </a:xfrm>
          <a:prstGeom prst="rect">
            <a:avLst/>
          </a:prstGeom>
          <a:noFill/>
        </p:spPr>
        <p:txBody>
          <a:bodyPr wrap="none" rtlCol="0">
            <a:spAutoFit/>
          </a:bodyPr>
          <a:lstStyle/>
          <a:p>
            <a:pPr rtl="0"/>
            <a:r>
              <a:rPr lang="de-DE" sz="1400" dirty="0">
                <a:latin typeface="Century Gothic" panose="020B0502020202020204" pitchFamily="34" charset="0"/>
              </a:rPr>
              <a:t>DEM PLAN VORAUS</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012089"/>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5941723"/>
            <a:ext cx="1234633" cy="307777"/>
          </a:xfrm>
          <a:prstGeom prst="rect">
            <a:avLst/>
          </a:prstGeom>
          <a:noFill/>
        </p:spPr>
        <p:txBody>
          <a:bodyPr wrap="none" rtlCol="0">
            <a:spAutoFit/>
          </a:bodyPr>
          <a:lstStyle/>
          <a:p>
            <a:pPr rtl="0"/>
            <a:r>
              <a:rPr lang="de-DE" sz="1400" dirty="0">
                <a:latin typeface="Century Gothic" panose="020B0502020202020204" pitchFamily="34" charset="0"/>
              </a:rPr>
              <a:t>MEILENSTEIN</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1196161" cy="307777"/>
          </a:xfrm>
          <a:prstGeom prst="rect">
            <a:avLst/>
          </a:prstGeom>
          <a:noFill/>
        </p:spPr>
        <p:txBody>
          <a:bodyPr wrap="none" rtlCol="0">
            <a:spAutoFit/>
          </a:bodyPr>
          <a:lstStyle/>
          <a:p>
            <a:pPr rtl="0"/>
            <a:r>
              <a:rPr lang="de-DE" sz="1400" dirty="0">
                <a:latin typeface="Century Gothic" panose="020B0502020202020204" pitchFamily="34" charset="0"/>
              </a:rPr>
              <a:t>GEFÄHRDET</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PROJEKTZEITPLAN</a:t>
            </a: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3100543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de-DE" sz="1600" b="0" i="0" u="none" strike="noStrike" dirty="0">
                          <a:solidFill>
                            <a:schemeClr val="tx1"/>
                          </a:solidFill>
                          <a:effectLst/>
                          <a:latin typeface="Century Gothic" panose="020B0502020202020204" pitchFamily="34" charset="0"/>
                        </a:rPr>
                        <a:t>Text eingeben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KOMMENTARE</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963721971"/>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Construction-Project-Execution-Plan-Template_PowerPoint" id="{0641483D-22B4-BB4D-85AF-D5B4FC7DC282}" vid="{E6F4D1A7-706F-6740-BEC2-630336242D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IC-Construction-Project-Execution-Plan-Template_PowerPoint</Template>
  <TotalTime>1</TotalTime>
  <Words>387</Words>
  <Application>Microsoft Macintosh PowerPoint</Application>
  <PresentationFormat>Widescreen</PresentationFormat>
  <Paragraphs>200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6</cp:revision>
  <dcterms:created xsi:type="dcterms:W3CDTF">2021-06-29T16:48:34Z</dcterms:created>
  <dcterms:modified xsi:type="dcterms:W3CDTF">2024-03-07T17:13:49Z</dcterms:modified>
</cp:coreProperties>
</file>