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97" r:id="rId2"/>
    <p:sldId id="299" r:id="rId3"/>
    <p:sldId id="300" r:id="rId4"/>
    <p:sldId id="301" r:id="rId5"/>
    <p:sldId id="295"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7A3DF"/>
    <a:srgbClr val="EF8B47"/>
    <a:srgbClr val="8EA9DB"/>
    <a:srgbClr val="32A5DE"/>
    <a:srgbClr val="0099FF"/>
    <a:srgbClr val="F9DC7C"/>
    <a:srgbClr val="F2A16A"/>
    <a:srgbClr val="68BCE6"/>
    <a:srgbClr val="FFD757"/>
    <a:srgbClr val="FFC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798" autoAdjust="0"/>
    <p:restoredTop sz="94684"/>
  </p:normalViewPr>
  <p:slideViewPr>
    <p:cSldViewPr snapToGrid="0">
      <p:cViewPr varScale="1">
        <p:scale>
          <a:sx n="106" d="100"/>
          <a:sy n="106" d="100"/>
        </p:scale>
        <p:origin x="896"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0CB7025-4018-49F6-B050-59D8F10E5030}" type="datetimeFigureOut">
              <a:rPr lang="en-US" smtClean="0"/>
              <a:t>7/13/24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62D7A5B-DC59-4C1D-AF2E-A7C5BA8F20FA}" type="slidenum">
              <a:rPr lang="en-US" smtClean="0"/>
              <a:t>‹#›</a:t>
            </a:fld>
            <a:endParaRPr lang="en-US"/>
          </a:p>
        </p:txBody>
      </p:sp>
    </p:spTree>
    <p:extLst>
      <p:ext uri="{BB962C8B-B14F-4D97-AF65-F5344CB8AC3E}">
        <p14:creationId xmlns:p14="http://schemas.microsoft.com/office/powerpoint/2010/main" val="22218075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g2e79d9e6279_0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6" name="Google Shape;86;g2e79d9e6279_0_0: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87" name="Google Shape;87;g2e79d9e6279_0_0: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1</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5</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62D7A6-44BD-D6A9-D55B-B5901B834DD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15EAD59-4519-9FCD-B39C-187D6AF6CCB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E45110F-1EE8-124F-A9B0-C87D86F1FD6D}"/>
              </a:ext>
            </a:extLst>
          </p:cNvPr>
          <p:cNvSpPr>
            <a:spLocks noGrp="1"/>
          </p:cNvSpPr>
          <p:nvPr>
            <p:ph type="dt" sz="half" idx="10"/>
          </p:nvPr>
        </p:nvSpPr>
        <p:spPr/>
        <p:txBody>
          <a:bodyPr/>
          <a:lstStyle/>
          <a:p>
            <a:fld id="{90E09F09-59B3-489E-8070-C50CD83CC364}" type="datetimeFigureOut">
              <a:rPr lang="en-US" smtClean="0"/>
              <a:t>7/13/24</a:t>
            </a:fld>
            <a:endParaRPr lang="en-US"/>
          </a:p>
        </p:txBody>
      </p:sp>
      <p:sp>
        <p:nvSpPr>
          <p:cNvPr id="5" name="Footer Placeholder 4">
            <a:extLst>
              <a:ext uri="{FF2B5EF4-FFF2-40B4-BE49-F238E27FC236}">
                <a16:creationId xmlns:a16="http://schemas.microsoft.com/office/drawing/2014/main" id="{0B96A349-B1E8-D267-6F22-19AF2686F96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9687765-B180-2FE9-4959-9717F81A64DA}"/>
              </a:ext>
            </a:extLst>
          </p:cNvPr>
          <p:cNvSpPr>
            <a:spLocks noGrp="1"/>
          </p:cNvSpPr>
          <p:nvPr>
            <p:ph type="sldNum" sz="quarter" idx="12"/>
          </p:nvPr>
        </p:nvSpPr>
        <p:spPr/>
        <p:txBody>
          <a:bodyPr/>
          <a:lstStyle/>
          <a:p>
            <a:fld id="{10803649-8F28-4ADE-8A7F-AF0847E9D09B}" type="slidenum">
              <a:rPr lang="en-US" smtClean="0"/>
              <a:t>‹#›</a:t>
            </a:fld>
            <a:endParaRPr lang="en-US"/>
          </a:p>
        </p:txBody>
      </p:sp>
    </p:spTree>
    <p:extLst>
      <p:ext uri="{BB962C8B-B14F-4D97-AF65-F5344CB8AC3E}">
        <p14:creationId xmlns:p14="http://schemas.microsoft.com/office/powerpoint/2010/main" val="40406823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415B4A-238F-7DD8-9008-AB9E737DB57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F576227-3CFA-4CA4-E90F-BF7EC30C3B8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D3508E3-78C3-C128-5BA1-63F00AD3338E}"/>
              </a:ext>
            </a:extLst>
          </p:cNvPr>
          <p:cNvSpPr>
            <a:spLocks noGrp="1"/>
          </p:cNvSpPr>
          <p:nvPr>
            <p:ph type="dt" sz="half" idx="10"/>
          </p:nvPr>
        </p:nvSpPr>
        <p:spPr/>
        <p:txBody>
          <a:bodyPr/>
          <a:lstStyle/>
          <a:p>
            <a:fld id="{90E09F09-59B3-489E-8070-C50CD83CC364}" type="datetimeFigureOut">
              <a:rPr lang="en-US" smtClean="0"/>
              <a:t>7/13/24</a:t>
            </a:fld>
            <a:endParaRPr lang="en-US"/>
          </a:p>
        </p:txBody>
      </p:sp>
      <p:sp>
        <p:nvSpPr>
          <p:cNvPr id="5" name="Footer Placeholder 4">
            <a:extLst>
              <a:ext uri="{FF2B5EF4-FFF2-40B4-BE49-F238E27FC236}">
                <a16:creationId xmlns:a16="http://schemas.microsoft.com/office/drawing/2014/main" id="{64D50FDA-1150-F2CE-9570-6EF3DDB12CA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25CA881-1EB5-113B-5564-24D96B2D0A50}"/>
              </a:ext>
            </a:extLst>
          </p:cNvPr>
          <p:cNvSpPr>
            <a:spLocks noGrp="1"/>
          </p:cNvSpPr>
          <p:nvPr>
            <p:ph type="sldNum" sz="quarter" idx="12"/>
          </p:nvPr>
        </p:nvSpPr>
        <p:spPr/>
        <p:txBody>
          <a:bodyPr/>
          <a:lstStyle/>
          <a:p>
            <a:fld id="{10803649-8F28-4ADE-8A7F-AF0847E9D09B}" type="slidenum">
              <a:rPr lang="en-US" smtClean="0"/>
              <a:t>‹#›</a:t>
            </a:fld>
            <a:endParaRPr lang="en-US"/>
          </a:p>
        </p:txBody>
      </p:sp>
    </p:spTree>
    <p:extLst>
      <p:ext uri="{BB962C8B-B14F-4D97-AF65-F5344CB8AC3E}">
        <p14:creationId xmlns:p14="http://schemas.microsoft.com/office/powerpoint/2010/main" val="9326788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DFBD56C-1158-1330-B18E-6E5EED108E8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F49280F-F22F-0D38-7A1D-6D533F0E182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ED0EB41-FA28-65C0-8FD6-5B045AC78F1A}"/>
              </a:ext>
            </a:extLst>
          </p:cNvPr>
          <p:cNvSpPr>
            <a:spLocks noGrp="1"/>
          </p:cNvSpPr>
          <p:nvPr>
            <p:ph type="dt" sz="half" idx="10"/>
          </p:nvPr>
        </p:nvSpPr>
        <p:spPr/>
        <p:txBody>
          <a:bodyPr/>
          <a:lstStyle/>
          <a:p>
            <a:fld id="{90E09F09-59B3-489E-8070-C50CD83CC364}" type="datetimeFigureOut">
              <a:rPr lang="en-US" smtClean="0"/>
              <a:t>7/13/24</a:t>
            </a:fld>
            <a:endParaRPr lang="en-US"/>
          </a:p>
        </p:txBody>
      </p:sp>
      <p:sp>
        <p:nvSpPr>
          <p:cNvPr id="5" name="Footer Placeholder 4">
            <a:extLst>
              <a:ext uri="{FF2B5EF4-FFF2-40B4-BE49-F238E27FC236}">
                <a16:creationId xmlns:a16="http://schemas.microsoft.com/office/drawing/2014/main" id="{76471C96-E78C-66B3-424A-429615C8AC7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1DEF0FB-652D-7D13-E3CB-41FA05FF1AF0}"/>
              </a:ext>
            </a:extLst>
          </p:cNvPr>
          <p:cNvSpPr>
            <a:spLocks noGrp="1"/>
          </p:cNvSpPr>
          <p:nvPr>
            <p:ph type="sldNum" sz="quarter" idx="12"/>
          </p:nvPr>
        </p:nvSpPr>
        <p:spPr/>
        <p:txBody>
          <a:bodyPr/>
          <a:lstStyle/>
          <a:p>
            <a:fld id="{10803649-8F28-4ADE-8A7F-AF0847E9D09B}" type="slidenum">
              <a:rPr lang="en-US" smtClean="0"/>
              <a:t>‹#›</a:t>
            </a:fld>
            <a:endParaRPr lang="en-US"/>
          </a:p>
        </p:txBody>
      </p:sp>
    </p:spTree>
    <p:extLst>
      <p:ext uri="{BB962C8B-B14F-4D97-AF65-F5344CB8AC3E}">
        <p14:creationId xmlns:p14="http://schemas.microsoft.com/office/powerpoint/2010/main" val="5047563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3FE4CC-91D0-23BE-B341-CA0BA8C7700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4D5B640-BF25-831C-AE6B-24BA33A6A6C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F987CAB-9CCC-5073-D260-F74FD1200D33}"/>
              </a:ext>
            </a:extLst>
          </p:cNvPr>
          <p:cNvSpPr>
            <a:spLocks noGrp="1"/>
          </p:cNvSpPr>
          <p:nvPr>
            <p:ph type="dt" sz="half" idx="10"/>
          </p:nvPr>
        </p:nvSpPr>
        <p:spPr/>
        <p:txBody>
          <a:bodyPr/>
          <a:lstStyle/>
          <a:p>
            <a:fld id="{90E09F09-59B3-489E-8070-C50CD83CC364}" type="datetimeFigureOut">
              <a:rPr lang="en-US" smtClean="0"/>
              <a:t>7/13/24</a:t>
            </a:fld>
            <a:endParaRPr lang="en-US"/>
          </a:p>
        </p:txBody>
      </p:sp>
      <p:sp>
        <p:nvSpPr>
          <p:cNvPr id="5" name="Footer Placeholder 4">
            <a:extLst>
              <a:ext uri="{FF2B5EF4-FFF2-40B4-BE49-F238E27FC236}">
                <a16:creationId xmlns:a16="http://schemas.microsoft.com/office/drawing/2014/main" id="{5FF03CE5-66C8-0F37-1BCB-F6775422004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F24C3CE-901D-6506-12C6-9D227C707A55}"/>
              </a:ext>
            </a:extLst>
          </p:cNvPr>
          <p:cNvSpPr>
            <a:spLocks noGrp="1"/>
          </p:cNvSpPr>
          <p:nvPr>
            <p:ph type="sldNum" sz="quarter" idx="12"/>
          </p:nvPr>
        </p:nvSpPr>
        <p:spPr/>
        <p:txBody>
          <a:bodyPr/>
          <a:lstStyle/>
          <a:p>
            <a:fld id="{10803649-8F28-4ADE-8A7F-AF0847E9D09B}" type="slidenum">
              <a:rPr lang="en-US" smtClean="0"/>
              <a:t>‹#›</a:t>
            </a:fld>
            <a:endParaRPr lang="en-US"/>
          </a:p>
        </p:txBody>
      </p:sp>
    </p:spTree>
    <p:extLst>
      <p:ext uri="{BB962C8B-B14F-4D97-AF65-F5344CB8AC3E}">
        <p14:creationId xmlns:p14="http://schemas.microsoft.com/office/powerpoint/2010/main" val="1038400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96967A-2B7E-27F7-6FB6-E756E73A206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7E7B5F3-2EE0-4C03-65BD-59779E53CDC2}"/>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D3982A7-A780-B568-1E19-9C4DFDA9E8C9}"/>
              </a:ext>
            </a:extLst>
          </p:cNvPr>
          <p:cNvSpPr>
            <a:spLocks noGrp="1"/>
          </p:cNvSpPr>
          <p:nvPr>
            <p:ph type="dt" sz="half" idx="10"/>
          </p:nvPr>
        </p:nvSpPr>
        <p:spPr/>
        <p:txBody>
          <a:bodyPr/>
          <a:lstStyle/>
          <a:p>
            <a:fld id="{90E09F09-59B3-489E-8070-C50CD83CC364}" type="datetimeFigureOut">
              <a:rPr lang="en-US" smtClean="0"/>
              <a:t>7/13/24</a:t>
            </a:fld>
            <a:endParaRPr lang="en-US"/>
          </a:p>
        </p:txBody>
      </p:sp>
      <p:sp>
        <p:nvSpPr>
          <p:cNvPr id="5" name="Footer Placeholder 4">
            <a:extLst>
              <a:ext uri="{FF2B5EF4-FFF2-40B4-BE49-F238E27FC236}">
                <a16:creationId xmlns:a16="http://schemas.microsoft.com/office/drawing/2014/main" id="{5597BE06-C164-E462-E7FC-A8BA3910014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73D636C-24C4-E3CA-3320-0A9F4557A471}"/>
              </a:ext>
            </a:extLst>
          </p:cNvPr>
          <p:cNvSpPr>
            <a:spLocks noGrp="1"/>
          </p:cNvSpPr>
          <p:nvPr>
            <p:ph type="sldNum" sz="quarter" idx="12"/>
          </p:nvPr>
        </p:nvSpPr>
        <p:spPr/>
        <p:txBody>
          <a:bodyPr/>
          <a:lstStyle/>
          <a:p>
            <a:fld id="{10803649-8F28-4ADE-8A7F-AF0847E9D09B}" type="slidenum">
              <a:rPr lang="en-US" smtClean="0"/>
              <a:t>‹#›</a:t>
            </a:fld>
            <a:endParaRPr lang="en-US"/>
          </a:p>
        </p:txBody>
      </p:sp>
    </p:spTree>
    <p:extLst>
      <p:ext uri="{BB962C8B-B14F-4D97-AF65-F5344CB8AC3E}">
        <p14:creationId xmlns:p14="http://schemas.microsoft.com/office/powerpoint/2010/main" val="4842257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DFAAD2-37BE-F9CB-214B-B412C76050D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3000116-014B-6263-F4E2-630EC654544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17B0F2D-8A14-0F9F-E979-657904083B8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B7659D1-E8B8-6D3F-08B6-0AB093D6DC8F}"/>
              </a:ext>
            </a:extLst>
          </p:cNvPr>
          <p:cNvSpPr>
            <a:spLocks noGrp="1"/>
          </p:cNvSpPr>
          <p:nvPr>
            <p:ph type="dt" sz="half" idx="10"/>
          </p:nvPr>
        </p:nvSpPr>
        <p:spPr/>
        <p:txBody>
          <a:bodyPr/>
          <a:lstStyle/>
          <a:p>
            <a:fld id="{90E09F09-59B3-489E-8070-C50CD83CC364}" type="datetimeFigureOut">
              <a:rPr lang="en-US" smtClean="0"/>
              <a:t>7/13/24</a:t>
            </a:fld>
            <a:endParaRPr lang="en-US"/>
          </a:p>
        </p:txBody>
      </p:sp>
      <p:sp>
        <p:nvSpPr>
          <p:cNvPr id="6" name="Footer Placeholder 5">
            <a:extLst>
              <a:ext uri="{FF2B5EF4-FFF2-40B4-BE49-F238E27FC236}">
                <a16:creationId xmlns:a16="http://schemas.microsoft.com/office/drawing/2014/main" id="{1E9807FD-E0AF-8961-F864-B6CB93E645A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A6493FB-0F2C-2AEC-3F0F-DCDC849605E1}"/>
              </a:ext>
            </a:extLst>
          </p:cNvPr>
          <p:cNvSpPr>
            <a:spLocks noGrp="1"/>
          </p:cNvSpPr>
          <p:nvPr>
            <p:ph type="sldNum" sz="quarter" idx="12"/>
          </p:nvPr>
        </p:nvSpPr>
        <p:spPr/>
        <p:txBody>
          <a:bodyPr/>
          <a:lstStyle/>
          <a:p>
            <a:fld id="{10803649-8F28-4ADE-8A7F-AF0847E9D09B}" type="slidenum">
              <a:rPr lang="en-US" smtClean="0"/>
              <a:t>‹#›</a:t>
            </a:fld>
            <a:endParaRPr lang="en-US"/>
          </a:p>
        </p:txBody>
      </p:sp>
    </p:spTree>
    <p:extLst>
      <p:ext uri="{BB962C8B-B14F-4D97-AF65-F5344CB8AC3E}">
        <p14:creationId xmlns:p14="http://schemas.microsoft.com/office/powerpoint/2010/main" val="42286790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E0BB92-0B4A-4459-2307-CB85CDEEAF6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ACAD220-A626-4AD7-EEDB-7297C0A2F8B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83054B2-E284-C60C-CFFF-435AAD9F8FC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2457D66-B664-9076-336E-597882CE982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4BD92D0-1AD4-036D-7E6D-5D9C5852508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A2BDA72-8887-E2A7-D70F-A3B84CBCF264}"/>
              </a:ext>
            </a:extLst>
          </p:cNvPr>
          <p:cNvSpPr>
            <a:spLocks noGrp="1"/>
          </p:cNvSpPr>
          <p:nvPr>
            <p:ph type="dt" sz="half" idx="10"/>
          </p:nvPr>
        </p:nvSpPr>
        <p:spPr/>
        <p:txBody>
          <a:bodyPr/>
          <a:lstStyle/>
          <a:p>
            <a:fld id="{90E09F09-59B3-489E-8070-C50CD83CC364}" type="datetimeFigureOut">
              <a:rPr lang="en-US" smtClean="0"/>
              <a:t>7/13/24</a:t>
            </a:fld>
            <a:endParaRPr lang="en-US"/>
          </a:p>
        </p:txBody>
      </p:sp>
      <p:sp>
        <p:nvSpPr>
          <p:cNvPr id="8" name="Footer Placeholder 7">
            <a:extLst>
              <a:ext uri="{FF2B5EF4-FFF2-40B4-BE49-F238E27FC236}">
                <a16:creationId xmlns:a16="http://schemas.microsoft.com/office/drawing/2014/main" id="{EBC463FF-63FE-411E-820E-90AFA9D48AB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6DC1345-2487-8CD8-C7BE-750607621782}"/>
              </a:ext>
            </a:extLst>
          </p:cNvPr>
          <p:cNvSpPr>
            <a:spLocks noGrp="1"/>
          </p:cNvSpPr>
          <p:nvPr>
            <p:ph type="sldNum" sz="quarter" idx="12"/>
          </p:nvPr>
        </p:nvSpPr>
        <p:spPr/>
        <p:txBody>
          <a:bodyPr/>
          <a:lstStyle/>
          <a:p>
            <a:fld id="{10803649-8F28-4ADE-8A7F-AF0847E9D09B}" type="slidenum">
              <a:rPr lang="en-US" smtClean="0"/>
              <a:t>‹#›</a:t>
            </a:fld>
            <a:endParaRPr lang="en-US"/>
          </a:p>
        </p:txBody>
      </p:sp>
    </p:spTree>
    <p:extLst>
      <p:ext uri="{BB962C8B-B14F-4D97-AF65-F5344CB8AC3E}">
        <p14:creationId xmlns:p14="http://schemas.microsoft.com/office/powerpoint/2010/main" val="16063468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DFC71C-ECDC-4E0B-035B-14BA1FB764D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665225A-A95D-E532-DD6F-7D5B67EC3AE3}"/>
              </a:ext>
            </a:extLst>
          </p:cNvPr>
          <p:cNvSpPr>
            <a:spLocks noGrp="1"/>
          </p:cNvSpPr>
          <p:nvPr>
            <p:ph type="dt" sz="half" idx="10"/>
          </p:nvPr>
        </p:nvSpPr>
        <p:spPr/>
        <p:txBody>
          <a:bodyPr/>
          <a:lstStyle/>
          <a:p>
            <a:fld id="{90E09F09-59B3-489E-8070-C50CD83CC364}" type="datetimeFigureOut">
              <a:rPr lang="en-US" smtClean="0"/>
              <a:t>7/13/24</a:t>
            </a:fld>
            <a:endParaRPr lang="en-US"/>
          </a:p>
        </p:txBody>
      </p:sp>
      <p:sp>
        <p:nvSpPr>
          <p:cNvPr id="4" name="Footer Placeholder 3">
            <a:extLst>
              <a:ext uri="{FF2B5EF4-FFF2-40B4-BE49-F238E27FC236}">
                <a16:creationId xmlns:a16="http://schemas.microsoft.com/office/drawing/2014/main" id="{930F1EB7-DD64-A56E-D65C-08AFA0830C4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E8B374C-8FB3-3858-EBF8-26A22DFBF9B9}"/>
              </a:ext>
            </a:extLst>
          </p:cNvPr>
          <p:cNvSpPr>
            <a:spLocks noGrp="1"/>
          </p:cNvSpPr>
          <p:nvPr>
            <p:ph type="sldNum" sz="quarter" idx="12"/>
          </p:nvPr>
        </p:nvSpPr>
        <p:spPr/>
        <p:txBody>
          <a:bodyPr/>
          <a:lstStyle/>
          <a:p>
            <a:fld id="{10803649-8F28-4ADE-8A7F-AF0847E9D09B}" type="slidenum">
              <a:rPr lang="en-US" smtClean="0"/>
              <a:t>‹#›</a:t>
            </a:fld>
            <a:endParaRPr lang="en-US"/>
          </a:p>
        </p:txBody>
      </p:sp>
    </p:spTree>
    <p:extLst>
      <p:ext uri="{BB962C8B-B14F-4D97-AF65-F5344CB8AC3E}">
        <p14:creationId xmlns:p14="http://schemas.microsoft.com/office/powerpoint/2010/main" val="35632376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235E991-EAE9-63A9-9D01-8633888FD980}"/>
              </a:ext>
            </a:extLst>
          </p:cNvPr>
          <p:cNvSpPr>
            <a:spLocks noGrp="1"/>
          </p:cNvSpPr>
          <p:nvPr>
            <p:ph type="dt" sz="half" idx="10"/>
          </p:nvPr>
        </p:nvSpPr>
        <p:spPr/>
        <p:txBody>
          <a:bodyPr/>
          <a:lstStyle/>
          <a:p>
            <a:fld id="{90E09F09-59B3-489E-8070-C50CD83CC364}" type="datetimeFigureOut">
              <a:rPr lang="en-US" smtClean="0"/>
              <a:t>7/13/24</a:t>
            </a:fld>
            <a:endParaRPr lang="en-US"/>
          </a:p>
        </p:txBody>
      </p:sp>
      <p:sp>
        <p:nvSpPr>
          <p:cNvPr id="3" name="Footer Placeholder 2">
            <a:extLst>
              <a:ext uri="{FF2B5EF4-FFF2-40B4-BE49-F238E27FC236}">
                <a16:creationId xmlns:a16="http://schemas.microsoft.com/office/drawing/2014/main" id="{39E2FA4C-0A8A-81D2-F176-2209C7E8691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A4C79BB-39F1-DC4B-DF1C-895B06489BF9}"/>
              </a:ext>
            </a:extLst>
          </p:cNvPr>
          <p:cNvSpPr>
            <a:spLocks noGrp="1"/>
          </p:cNvSpPr>
          <p:nvPr>
            <p:ph type="sldNum" sz="quarter" idx="12"/>
          </p:nvPr>
        </p:nvSpPr>
        <p:spPr/>
        <p:txBody>
          <a:bodyPr/>
          <a:lstStyle/>
          <a:p>
            <a:fld id="{10803649-8F28-4ADE-8A7F-AF0847E9D09B}" type="slidenum">
              <a:rPr lang="en-US" smtClean="0"/>
              <a:t>‹#›</a:t>
            </a:fld>
            <a:endParaRPr lang="en-US"/>
          </a:p>
        </p:txBody>
      </p:sp>
    </p:spTree>
    <p:extLst>
      <p:ext uri="{BB962C8B-B14F-4D97-AF65-F5344CB8AC3E}">
        <p14:creationId xmlns:p14="http://schemas.microsoft.com/office/powerpoint/2010/main" val="16267037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73FC58-C7CB-DA18-8EAC-E77CDAB6AD2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D351F3F-B32E-02F1-F395-AB64EB6247C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4ECF226-9817-20FB-7E62-461AE41CB9F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CA8364A-C3DD-B9FA-29B2-FB6F3FAD6430}"/>
              </a:ext>
            </a:extLst>
          </p:cNvPr>
          <p:cNvSpPr>
            <a:spLocks noGrp="1"/>
          </p:cNvSpPr>
          <p:nvPr>
            <p:ph type="dt" sz="half" idx="10"/>
          </p:nvPr>
        </p:nvSpPr>
        <p:spPr/>
        <p:txBody>
          <a:bodyPr/>
          <a:lstStyle/>
          <a:p>
            <a:fld id="{90E09F09-59B3-489E-8070-C50CD83CC364}" type="datetimeFigureOut">
              <a:rPr lang="en-US" smtClean="0"/>
              <a:t>7/13/24</a:t>
            </a:fld>
            <a:endParaRPr lang="en-US"/>
          </a:p>
        </p:txBody>
      </p:sp>
      <p:sp>
        <p:nvSpPr>
          <p:cNvPr id="6" name="Footer Placeholder 5">
            <a:extLst>
              <a:ext uri="{FF2B5EF4-FFF2-40B4-BE49-F238E27FC236}">
                <a16:creationId xmlns:a16="http://schemas.microsoft.com/office/drawing/2014/main" id="{E66BB917-862C-00A6-5DB4-ABC4386F592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69BDBA3-CA6A-25EE-42A7-EC7044ED101E}"/>
              </a:ext>
            </a:extLst>
          </p:cNvPr>
          <p:cNvSpPr>
            <a:spLocks noGrp="1"/>
          </p:cNvSpPr>
          <p:nvPr>
            <p:ph type="sldNum" sz="quarter" idx="12"/>
          </p:nvPr>
        </p:nvSpPr>
        <p:spPr/>
        <p:txBody>
          <a:bodyPr/>
          <a:lstStyle/>
          <a:p>
            <a:fld id="{10803649-8F28-4ADE-8A7F-AF0847E9D09B}" type="slidenum">
              <a:rPr lang="en-US" smtClean="0"/>
              <a:t>‹#›</a:t>
            </a:fld>
            <a:endParaRPr lang="en-US"/>
          </a:p>
        </p:txBody>
      </p:sp>
    </p:spTree>
    <p:extLst>
      <p:ext uri="{BB962C8B-B14F-4D97-AF65-F5344CB8AC3E}">
        <p14:creationId xmlns:p14="http://schemas.microsoft.com/office/powerpoint/2010/main" val="21818957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6980A4-EF5C-C09F-705A-FE0586E3BEF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29B3D25-C201-26FE-B4D5-FC2B1298ECD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F283C74-C571-FF1D-5151-36B2443F718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84B2BDC-2992-C7BD-6C63-8AC200524A36}"/>
              </a:ext>
            </a:extLst>
          </p:cNvPr>
          <p:cNvSpPr>
            <a:spLocks noGrp="1"/>
          </p:cNvSpPr>
          <p:nvPr>
            <p:ph type="dt" sz="half" idx="10"/>
          </p:nvPr>
        </p:nvSpPr>
        <p:spPr/>
        <p:txBody>
          <a:bodyPr/>
          <a:lstStyle/>
          <a:p>
            <a:fld id="{90E09F09-59B3-489E-8070-C50CD83CC364}" type="datetimeFigureOut">
              <a:rPr lang="en-US" smtClean="0"/>
              <a:t>7/13/24</a:t>
            </a:fld>
            <a:endParaRPr lang="en-US"/>
          </a:p>
        </p:txBody>
      </p:sp>
      <p:sp>
        <p:nvSpPr>
          <p:cNvPr id="6" name="Footer Placeholder 5">
            <a:extLst>
              <a:ext uri="{FF2B5EF4-FFF2-40B4-BE49-F238E27FC236}">
                <a16:creationId xmlns:a16="http://schemas.microsoft.com/office/drawing/2014/main" id="{E485DD9E-76CC-CB4D-D27E-67EEA3FA967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7FF54F1-71B6-6AF2-65B4-ABB249D696BF}"/>
              </a:ext>
            </a:extLst>
          </p:cNvPr>
          <p:cNvSpPr>
            <a:spLocks noGrp="1"/>
          </p:cNvSpPr>
          <p:nvPr>
            <p:ph type="sldNum" sz="quarter" idx="12"/>
          </p:nvPr>
        </p:nvSpPr>
        <p:spPr/>
        <p:txBody>
          <a:bodyPr/>
          <a:lstStyle/>
          <a:p>
            <a:fld id="{10803649-8F28-4ADE-8A7F-AF0847E9D09B}" type="slidenum">
              <a:rPr lang="en-US" smtClean="0"/>
              <a:t>‹#›</a:t>
            </a:fld>
            <a:endParaRPr lang="en-US"/>
          </a:p>
        </p:txBody>
      </p:sp>
    </p:spTree>
    <p:extLst>
      <p:ext uri="{BB962C8B-B14F-4D97-AF65-F5344CB8AC3E}">
        <p14:creationId xmlns:p14="http://schemas.microsoft.com/office/powerpoint/2010/main" val="15233041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BAA5F9E-D0E2-06E6-5BBA-ED33E5B158C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CE71F33-6D35-FF6F-AB7C-4E8EB9880DC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FEABCB7-21D8-9DAF-B59B-25D902AE28F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90E09F09-59B3-489E-8070-C50CD83CC364}" type="datetimeFigureOut">
              <a:rPr lang="en-US" smtClean="0"/>
              <a:t>7/13/24</a:t>
            </a:fld>
            <a:endParaRPr lang="en-US"/>
          </a:p>
        </p:txBody>
      </p:sp>
      <p:sp>
        <p:nvSpPr>
          <p:cNvPr id="5" name="Footer Placeholder 4">
            <a:extLst>
              <a:ext uri="{FF2B5EF4-FFF2-40B4-BE49-F238E27FC236}">
                <a16:creationId xmlns:a16="http://schemas.microsoft.com/office/drawing/2014/main" id="{696C322A-E287-F097-A6D5-EFB9616E0A1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A0C23976-799C-A377-4815-94AB941CAB2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10803649-8F28-4ADE-8A7F-AF0847E9D09B}" type="slidenum">
              <a:rPr lang="en-US" smtClean="0"/>
              <a:t>‹#›</a:t>
            </a:fld>
            <a:endParaRPr lang="en-US"/>
          </a:p>
        </p:txBody>
      </p:sp>
    </p:spTree>
    <p:extLst>
      <p:ext uri="{BB962C8B-B14F-4D97-AF65-F5344CB8AC3E}">
        <p14:creationId xmlns:p14="http://schemas.microsoft.com/office/powerpoint/2010/main" val="42163016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smartsheet.com/try-it?trp=12107&amp;utm_source=template-powerpoint&amp;utm_medium=content&amp;utm_campaign=Blank+Simple+Escalation+Matrix-powerpoint-12107&amp;lpa=Blank+Simple+Escalation+Matrix+powerpoint+12107" TargetMode="External"/><Relationship Id="rId7"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6.svg"/><Relationship Id="rId7" Type="http://schemas.openxmlformats.org/officeDocument/2006/relationships/image" Target="../media/image10.svg"/><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9.png"/><Relationship Id="rId11" Type="http://schemas.openxmlformats.org/officeDocument/2006/relationships/image" Target="../media/image14.svg"/><Relationship Id="rId5" Type="http://schemas.openxmlformats.org/officeDocument/2006/relationships/image" Target="../media/image8.svg"/><Relationship Id="rId10" Type="http://schemas.openxmlformats.org/officeDocument/2006/relationships/image" Target="../media/image13.png"/><Relationship Id="rId4" Type="http://schemas.openxmlformats.org/officeDocument/2006/relationships/image" Target="../media/image7.png"/><Relationship Id="rId9" Type="http://schemas.openxmlformats.org/officeDocument/2006/relationships/image" Target="../media/image12.sv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31000">
              <a:schemeClr val="accent3">
                <a:lumMod val="20000"/>
                <a:lumOff val="80000"/>
              </a:schemeClr>
            </a:gs>
            <a:gs pos="88000">
              <a:schemeClr val="bg1">
                <a:lumMod val="65000"/>
              </a:schemeClr>
            </a:gs>
          </a:gsLst>
          <a:path path="circle">
            <a:fillToRect t="100000" r="100000"/>
          </a:path>
          <a:tileRect l="-100000" b="-100000"/>
        </a:gradFill>
        <a:effectLst/>
      </p:bgPr>
    </p:bg>
    <p:spTree>
      <p:nvGrpSpPr>
        <p:cNvPr id="1" name="Shape 88"/>
        <p:cNvGrpSpPr/>
        <p:nvPr/>
      </p:nvGrpSpPr>
      <p:grpSpPr>
        <a:xfrm>
          <a:off x="0" y="0"/>
          <a:ext cx="0" cy="0"/>
          <a:chOff x="0" y="0"/>
          <a:chExt cx="0" cy="0"/>
        </a:xfrm>
      </p:grpSpPr>
      <p:sp>
        <p:nvSpPr>
          <p:cNvPr id="2" name="TextBox 1">
            <a:extLst>
              <a:ext uri="{FF2B5EF4-FFF2-40B4-BE49-F238E27FC236}">
                <a16:creationId xmlns:a16="http://schemas.microsoft.com/office/drawing/2014/main" id="{EDC4AD65-1A1A-5D38-30AC-4EF78B2D8807}"/>
              </a:ext>
            </a:extLst>
          </p:cNvPr>
          <p:cNvSpPr txBox="1"/>
          <p:nvPr/>
        </p:nvSpPr>
        <p:spPr>
          <a:xfrm>
            <a:off x="361544" y="1596083"/>
            <a:ext cx="4145142" cy="4631396"/>
          </a:xfrm>
          <a:prstGeom prst="rect">
            <a:avLst/>
          </a:prstGeom>
          <a:noFill/>
        </p:spPr>
        <p:txBody>
          <a:bodyPr wrap="square" rtlCol="0">
            <a:spAutoFit/>
          </a:bodyPr>
          <a:lstStyle/>
          <a:p>
            <a:pPr algn="l" rtl="0">
              <a:lnSpc>
                <a:spcPct val="150000"/>
              </a:lnSpc>
              <a:spcBef>
                <a:spcPts val="0"/>
              </a:spcBef>
              <a:spcAft>
                <a:spcPts val="1200"/>
              </a:spcAft>
            </a:pPr>
            <a:r>
              <a:rPr lang="en-US" sz="1600" b="1" i="0" u="none" strike="noStrike" dirty="0">
                <a:solidFill>
                  <a:srgbClr val="000000"/>
                </a:solidFill>
                <a:effectLst/>
                <a:latin typeface="Century Gothic" panose="020B0502020202020204" pitchFamily="34" charset="0"/>
              </a:rPr>
              <a:t>When To Use This Template: </a:t>
            </a:r>
            <a:br>
              <a:rPr lang="en-US" sz="1600" b="1" i="0" u="none" strike="noStrike" dirty="0">
                <a:solidFill>
                  <a:srgbClr val="000000"/>
                </a:solidFill>
                <a:effectLst/>
                <a:latin typeface="Century Gothic" panose="020B0502020202020204" pitchFamily="34" charset="0"/>
              </a:rPr>
            </a:br>
            <a:r>
              <a:rPr lang="en-US" sz="1600" dirty="0">
                <a:solidFill>
                  <a:srgbClr val="000000"/>
                </a:solidFill>
                <a:latin typeface="Century Gothic" panose="020B0502020202020204" pitchFamily="34" charset="0"/>
              </a:rPr>
              <a:t>Use this template for straightforward, small-scale projects when you need to document a clear escalation path that is easy to follow.</a:t>
            </a:r>
          </a:p>
          <a:p>
            <a:pPr algn="l" rtl="0">
              <a:lnSpc>
                <a:spcPct val="150000"/>
              </a:lnSpc>
              <a:spcBef>
                <a:spcPts val="0"/>
              </a:spcBef>
              <a:spcAft>
                <a:spcPts val="1200"/>
              </a:spcAft>
            </a:pPr>
            <a:r>
              <a:rPr lang="en-US" sz="1600" b="1" i="0" u="none" strike="noStrike" dirty="0">
                <a:solidFill>
                  <a:srgbClr val="000000"/>
                </a:solidFill>
                <a:effectLst/>
                <a:latin typeface="Century Gothic" panose="020B0502020202020204" pitchFamily="34" charset="0"/>
              </a:rPr>
              <a:t>Notable Templates Features: </a:t>
            </a:r>
            <a:br>
              <a:rPr lang="en-US" sz="1600" b="1" i="0" u="none" strike="noStrike" dirty="0">
                <a:solidFill>
                  <a:srgbClr val="000000"/>
                </a:solidFill>
                <a:effectLst/>
                <a:latin typeface="Century Gothic" panose="020B0502020202020204" pitchFamily="34" charset="0"/>
              </a:rPr>
            </a:br>
            <a:r>
              <a:rPr lang="en-US" sz="1600" i="0" u="none" strike="noStrike" dirty="0">
                <a:solidFill>
                  <a:srgbClr val="000000"/>
                </a:solidFill>
                <a:effectLst/>
                <a:latin typeface="Century Gothic" panose="020B0502020202020204" pitchFamily="34" charset="0"/>
              </a:rPr>
              <a:t>This template includes space for you to document the severity level of each project or individual issue (e.g., Critical, Urgent, Important, or Normal). You can also use this template to document the phase and specific escalation workflow.</a:t>
            </a:r>
          </a:p>
        </p:txBody>
      </p:sp>
      <p:pic>
        <p:nvPicPr>
          <p:cNvPr id="90" name="Google Shape;90;p13">
            <a:hlinkClick r:id="rId3"/>
          </p:cNvPr>
          <p:cNvPicPr preferRelativeResize="0"/>
          <p:nvPr/>
        </p:nvPicPr>
        <p:blipFill>
          <a:blip r:embed="rId4">
            <a:alphaModFix/>
          </a:blip>
          <a:stretch>
            <a:fillRect/>
          </a:stretch>
        </p:blipFill>
        <p:spPr>
          <a:xfrm>
            <a:off x="7969937" y="496430"/>
            <a:ext cx="3744624" cy="744775"/>
          </a:xfrm>
          <a:prstGeom prst="rect">
            <a:avLst/>
          </a:prstGeom>
          <a:noFill/>
          <a:ln>
            <a:noFill/>
          </a:ln>
        </p:spPr>
      </p:pic>
      <p:sp>
        <p:nvSpPr>
          <p:cNvPr id="91" name="Google Shape;91;p13"/>
          <p:cNvSpPr txBox="1"/>
          <p:nvPr/>
        </p:nvSpPr>
        <p:spPr>
          <a:xfrm>
            <a:off x="361543" y="419468"/>
            <a:ext cx="6978823" cy="677078"/>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FR" sz="3200" b="1" dirty="0">
                <a:solidFill>
                  <a:srgbClr val="011033"/>
                </a:solidFill>
                <a:latin typeface="Century Gothic"/>
                <a:ea typeface="Century Gothic"/>
                <a:cs typeface="Century Gothic"/>
                <a:sym typeface="Century Gothic"/>
              </a:rPr>
              <a:t>Simple Escalation Matrix Template</a:t>
            </a:r>
            <a:endParaRPr sz="3200" b="1" dirty="0">
              <a:solidFill>
                <a:srgbClr val="011033"/>
              </a:solidFill>
              <a:latin typeface="Century Gothic"/>
              <a:ea typeface="Century Gothic"/>
              <a:cs typeface="Century Gothic"/>
              <a:sym typeface="Century Gothic"/>
            </a:endParaRPr>
          </a:p>
        </p:txBody>
      </p:sp>
      <p:pic>
        <p:nvPicPr>
          <p:cNvPr id="3" name="Picture 2" descr="A chart with colorful squares&#10;&#10;Description automatically generated with medium confidence">
            <a:extLst>
              <a:ext uri="{FF2B5EF4-FFF2-40B4-BE49-F238E27FC236}">
                <a16:creationId xmlns:a16="http://schemas.microsoft.com/office/drawing/2014/main" id="{5086A849-C9EA-6062-CC4C-9C90A1D60069}"/>
              </a:ext>
            </a:extLst>
          </p:cNvPr>
          <p:cNvPicPr>
            <a:picLocks noChangeAspect="1"/>
          </p:cNvPicPr>
          <p:nvPr/>
        </p:nvPicPr>
        <p:blipFill rotWithShape="1">
          <a:blip r:embed="rId5">
            <a:extLst>
              <a:ext uri="{28A0092B-C50C-407E-A947-70E740481C1C}">
                <a14:useLocalDpi xmlns:a14="http://schemas.microsoft.com/office/drawing/2010/main" val="0"/>
              </a:ext>
            </a:extLst>
          </a:blip>
          <a:srcRect l="2813" t="13670" r="13196" b="1534"/>
          <a:stretch/>
        </p:blipFill>
        <p:spPr>
          <a:xfrm>
            <a:off x="4755210" y="1371919"/>
            <a:ext cx="5170312" cy="2936772"/>
          </a:xfrm>
          <a:prstGeom prst="rect">
            <a:avLst/>
          </a:prstGeom>
          <a:effectLst>
            <a:outerShdw blurRad="98928" dir="2700000" sx="101000" sy="101000" algn="tl" rotWithShape="0">
              <a:prstClr val="black">
                <a:alpha val="40000"/>
              </a:prstClr>
            </a:outerShdw>
          </a:effectLst>
        </p:spPr>
      </p:pic>
      <p:pic>
        <p:nvPicPr>
          <p:cNvPr id="4" name="Picture 3" descr="A table of a diagram&#10;&#10;Description automatically generated with medium confidence">
            <a:extLst>
              <a:ext uri="{FF2B5EF4-FFF2-40B4-BE49-F238E27FC236}">
                <a16:creationId xmlns:a16="http://schemas.microsoft.com/office/drawing/2014/main" id="{12D80345-74D9-D3B6-10FB-97454B1AAA50}"/>
              </a:ext>
            </a:extLst>
          </p:cNvPr>
          <p:cNvPicPr>
            <a:picLocks noChangeAspect="1"/>
          </p:cNvPicPr>
          <p:nvPr/>
        </p:nvPicPr>
        <p:blipFill rotWithShape="1">
          <a:blip r:embed="rId6">
            <a:extLst>
              <a:ext uri="{28A0092B-C50C-407E-A947-70E740481C1C}">
                <a14:useLocalDpi xmlns:a14="http://schemas.microsoft.com/office/drawing/2010/main" val="0"/>
              </a:ext>
            </a:extLst>
          </a:blip>
          <a:srcRect l="970" t="14010" r="1039" b="9162"/>
          <a:stretch/>
        </p:blipFill>
        <p:spPr>
          <a:xfrm>
            <a:off x="6010322" y="2652247"/>
            <a:ext cx="6032031" cy="2667851"/>
          </a:xfrm>
          <a:prstGeom prst="rect">
            <a:avLst/>
          </a:prstGeom>
          <a:effectLst>
            <a:outerShdw blurRad="98928" dir="2700000" sx="101000" sy="101000" algn="tl" rotWithShape="0">
              <a:prstClr val="black">
                <a:alpha val="40000"/>
              </a:prstClr>
            </a:outerShdw>
          </a:effectLst>
        </p:spPr>
      </p:pic>
      <p:pic>
        <p:nvPicPr>
          <p:cNvPr id="6" name="Picture 5" descr="A diagram of a company&#10;&#10;Description automatically generated">
            <a:extLst>
              <a:ext uri="{FF2B5EF4-FFF2-40B4-BE49-F238E27FC236}">
                <a16:creationId xmlns:a16="http://schemas.microsoft.com/office/drawing/2014/main" id="{3FD5220B-6CE0-FC5E-693F-93C27BDBECAF}"/>
              </a:ext>
            </a:extLst>
          </p:cNvPr>
          <p:cNvPicPr>
            <a:picLocks noChangeAspect="1"/>
          </p:cNvPicPr>
          <p:nvPr/>
        </p:nvPicPr>
        <p:blipFill rotWithShape="1">
          <a:blip r:embed="rId7">
            <a:extLst>
              <a:ext uri="{28A0092B-C50C-407E-A947-70E740481C1C}">
                <a14:useLocalDpi xmlns:a14="http://schemas.microsoft.com/office/drawing/2010/main" val="0"/>
              </a:ext>
            </a:extLst>
          </a:blip>
          <a:srcRect l="1359" t="16094" r="3023" b="6704"/>
          <a:stretch/>
        </p:blipFill>
        <p:spPr>
          <a:xfrm>
            <a:off x="5504396" y="3979064"/>
            <a:ext cx="5886077" cy="2673809"/>
          </a:xfrm>
          <a:prstGeom prst="rect">
            <a:avLst/>
          </a:prstGeom>
          <a:effectLst>
            <a:outerShdw blurRad="98928" dir="2700000" sx="101000" sy="101000" algn="tl" rotWithShape="0">
              <a:prstClr val="black">
                <a:alpha val="40000"/>
              </a:prstClr>
            </a:outerShdw>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37173C0-C8FD-7964-306E-FC918AF9F99F}"/>
              </a:ext>
            </a:extLst>
          </p:cNvPr>
          <p:cNvSpPr txBox="1"/>
          <p:nvPr/>
        </p:nvSpPr>
        <p:spPr>
          <a:xfrm>
            <a:off x="335561" y="172798"/>
            <a:ext cx="4353885" cy="523220"/>
          </a:xfrm>
          <a:prstGeom prst="rect">
            <a:avLst/>
          </a:prstGeom>
          <a:noFill/>
        </p:spPr>
        <p:txBody>
          <a:bodyPr wrap="square">
            <a:spAutoFit/>
          </a:bodyPr>
          <a:lstStyle/>
          <a:p>
            <a:pPr rtl="0">
              <a:spcBef>
                <a:spcPts val="0"/>
              </a:spcBef>
              <a:spcAft>
                <a:spcPts val="0"/>
              </a:spcAft>
            </a:pPr>
            <a:r>
              <a:rPr lang="fr-FR" sz="2800" b="1" dirty="0">
                <a:solidFill>
                  <a:srgbClr val="011033"/>
                </a:solidFill>
                <a:latin typeface="Century Gothic"/>
                <a:ea typeface="Century Gothic"/>
                <a:cs typeface="Century Gothic"/>
                <a:sym typeface="Century Gothic"/>
              </a:rPr>
              <a:t>Simple Escalation Matrix</a:t>
            </a:r>
            <a:endParaRPr lang="en-US" sz="2800" dirty="0"/>
          </a:p>
        </p:txBody>
      </p:sp>
      <p:sp>
        <p:nvSpPr>
          <p:cNvPr id="3" name="TextBox 2">
            <a:extLst>
              <a:ext uri="{FF2B5EF4-FFF2-40B4-BE49-F238E27FC236}">
                <a16:creationId xmlns:a16="http://schemas.microsoft.com/office/drawing/2014/main" id="{F771D92A-7D23-60DC-B10B-337B332505F7}"/>
              </a:ext>
            </a:extLst>
          </p:cNvPr>
          <p:cNvSpPr txBox="1"/>
          <p:nvPr/>
        </p:nvSpPr>
        <p:spPr>
          <a:xfrm>
            <a:off x="335561" y="643117"/>
            <a:ext cx="7055140" cy="369332"/>
          </a:xfrm>
          <a:prstGeom prst="rect">
            <a:avLst/>
          </a:prstGeom>
          <a:noFill/>
        </p:spPr>
        <p:txBody>
          <a:bodyPr wrap="square">
            <a:spAutoFit/>
          </a:bodyPr>
          <a:lstStyle/>
          <a:p>
            <a:r>
              <a:rPr lang="en-US" sz="1100" b="0" i="0" u="none" strike="noStrike" dirty="0">
                <a:solidFill>
                  <a:srgbClr val="595959"/>
                </a:solidFill>
                <a:effectLst/>
                <a:highlight>
                  <a:srgbClr val="FFFFFF"/>
                </a:highlight>
                <a:latin typeface="Century Gothic" panose="020B0502020202020204" pitchFamily="34" charset="0"/>
              </a:rPr>
              <a:t>You can edit this text, customize it with your escalation process details, and change the font or style.</a:t>
            </a:r>
            <a:r>
              <a:rPr lang="en-US" dirty="0"/>
              <a:t> </a:t>
            </a:r>
          </a:p>
        </p:txBody>
      </p:sp>
      <p:graphicFrame>
        <p:nvGraphicFramePr>
          <p:cNvPr id="4" name="Table 3">
            <a:extLst>
              <a:ext uri="{FF2B5EF4-FFF2-40B4-BE49-F238E27FC236}">
                <a16:creationId xmlns:a16="http://schemas.microsoft.com/office/drawing/2014/main" id="{35CEE1F2-8CC9-7C01-36C2-3A0E2BF564B1}"/>
              </a:ext>
            </a:extLst>
          </p:cNvPr>
          <p:cNvGraphicFramePr>
            <a:graphicFrameLocks noGrp="1"/>
          </p:cNvGraphicFramePr>
          <p:nvPr>
            <p:extLst>
              <p:ext uri="{D42A27DB-BD31-4B8C-83A1-F6EECF244321}">
                <p14:modId xmlns:p14="http://schemas.microsoft.com/office/powerpoint/2010/main" val="3292419375"/>
              </p:ext>
            </p:extLst>
          </p:nvPr>
        </p:nvGraphicFramePr>
        <p:xfrm>
          <a:off x="1968091" y="1087151"/>
          <a:ext cx="8255815" cy="2490546"/>
        </p:xfrm>
        <a:graphic>
          <a:graphicData uri="http://schemas.openxmlformats.org/drawingml/2006/table">
            <a:tbl>
              <a:tblPr/>
              <a:tblGrid>
                <a:gridCol w="682203">
                  <a:extLst>
                    <a:ext uri="{9D8B030D-6E8A-4147-A177-3AD203B41FA5}">
                      <a16:colId xmlns:a16="http://schemas.microsoft.com/office/drawing/2014/main" val="2294429020"/>
                    </a:ext>
                  </a:extLst>
                </a:gridCol>
                <a:gridCol w="450948">
                  <a:extLst>
                    <a:ext uri="{9D8B030D-6E8A-4147-A177-3AD203B41FA5}">
                      <a16:colId xmlns:a16="http://schemas.microsoft.com/office/drawing/2014/main" val="1365030514"/>
                    </a:ext>
                  </a:extLst>
                </a:gridCol>
                <a:gridCol w="1780666">
                  <a:extLst>
                    <a:ext uri="{9D8B030D-6E8A-4147-A177-3AD203B41FA5}">
                      <a16:colId xmlns:a16="http://schemas.microsoft.com/office/drawing/2014/main" val="3498662468"/>
                    </a:ext>
                  </a:extLst>
                </a:gridCol>
                <a:gridCol w="1780666">
                  <a:extLst>
                    <a:ext uri="{9D8B030D-6E8A-4147-A177-3AD203B41FA5}">
                      <a16:colId xmlns:a16="http://schemas.microsoft.com/office/drawing/2014/main" val="3507590247"/>
                    </a:ext>
                  </a:extLst>
                </a:gridCol>
                <a:gridCol w="1780666">
                  <a:extLst>
                    <a:ext uri="{9D8B030D-6E8A-4147-A177-3AD203B41FA5}">
                      <a16:colId xmlns:a16="http://schemas.microsoft.com/office/drawing/2014/main" val="1570924643"/>
                    </a:ext>
                  </a:extLst>
                </a:gridCol>
                <a:gridCol w="1780666">
                  <a:extLst>
                    <a:ext uri="{9D8B030D-6E8A-4147-A177-3AD203B41FA5}">
                      <a16:colId xmlns:a16="http://schemas.microsoft.com/office/drawing/2014/main" val="3274667194"/>
                    </a:ext>
                  </a:extLst>
                </a:gridCol>
              </a:tblGrid>
              <a:tr h="435241">
                <a:tc>
                  <a:txBody>
                    <a:bodyPr/>
                    <a:lstStyle/>
                    <a:p>
                      <a:pPr algn="l" fontAlgn="ctr"/>
                      <a:endParaRPr lang="en-US" sz="1400" b="0" i="0" u="none" strike="noStrike">
                        <a:solidFill>
                          <a:srgbClr val="000000"/>
                        </a:solidFill>
                        <a:effectLst/>
                        <a:latin typeface="Century Gothic" panose="020B0502020202020204" pitchFamily="34" charset="0"/>
                      </a:endParaRPr>
                    </a:p>
                  </a:txBody>
                  <a:tcPr marL="95250" marR="6350" marT="6350" marB="0" anchor="ctr">
                    <a:lnL>
                      <a:noFill/>
                    </a:lnL>
                    <a:lnR>
                      <a:noFill/>
                    </a:lnR>
                    <a:lnT>
                      <a:noFill/>
                    </a:lnT>
                    <a:lnB>
                      <a:noFill/>
                    </a:lnB>
                    <a:noFill/>
                  </a:tcPr>
                </a:tc>
                <a:tc>
                  <a:txBody>
                    <a:bodyPr/>
                    <a:lstStyle/>
                    <a:p>
                      <a:pPr algn="l" fontAlgn="ctr"/>
                      <a:endParaRPr lang="en-US" sz="1400" b="0" i="0" u="none" strike="noStrike">
                        <a:solidFill>
                          <a:srgbClr val="000000"/>
                        </a:solidFill>
                        <a:effectLst/>
                        <a:latin typeface="Century Gothic" panose="020B0502020202020204" pitchFamily="34" charset="0"/>
                      </a:endParaRPr>
                    </a:p>
                  </a:txBody>
                  <a:tcPr marL="95250" marR="6350" marT="6350" marB="0" anchor="ctr">
                    <a:lnL>
                      <a:noFill/>
                    </a:lnL>
                    <a:lnR w="6350" cap="flat" cmpd="sng" algn="ctr">
                      <a:solidFill>
                        <a:srgbClr val="A6A6A6"/>
                      </a:solidFill>
                      <a:prstDash val="solid"/>
                      <a:round/>
                      <a:headEnd type="none" w="med" len="med"/>
                      <a:tailEnd type="none" w="med" len="med"/>
                    </a:lnR>
                    <a:lnT>
                      <a:noFill/>
                    </a:lnT>
                    <a:lnB>
                      <a:noFill/>
                    </a:lnB>
                    <a:noFill/>
                  </a:tcPr>
                </a:tc>
                <a:tc gridSpan="4">
                  <a:txBody>
                    <a:bodyPr/>
                    <a:lstStyle/>
                    <a:p>
                      <a:pPr algn="ctr" fontAlgn="ctr"/>
                      <a:r>
                        <a:rPr lang="en-US" sz="1400" b="0" i="0" u="none" strike="noStrike">
                          <a:solidFill>
                            <a:srgbClr val="000000"/>
                          </a:solidFill>
                          <a:effectLst/>
                          <a:latin typeface="Century Gothic" panose="020B0502020202020204" pitchFamily="34" charset="0"/>
                        </a:rPr>
                        <a:t>PROJECT STATE</a:t>
                      </a:r>
                    </a:p>
                  </a:txBody>
                  <a:tcPr marL="6350" marR="6350" marT="6350" marB="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D0CECE"/>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893212785"/>
                  </a:ext>
                </a:extLst>
              </a:tr>
              <a:tr h="411061">
                <a:tc>
                  <a:txBody>
                    <a:bodyPr/>
                    <a:lstStyle/>
                    <a:p>
                      <a:pPr algn="l" fontAlgn="ctr"/>
                      <a:r>
                        <a:rPr lang="en-US" sz="1400" b="0" i="0" u="none" strike="noStrike">
                          <a:solidFill>
                            <a:srgbClr val="000000"/>
                          </a:solidFill>
                          <a:effectLst/>
                          <a:latin typeface="Century Gothic" panose="020B0502020202020204" pitchFamily="34" charset="0"/>
                        </a:rPr>
                        <a:t> </a:t>
                      </a:r>
                    </a:p>
                  </a:txBody>
                  <a:tcPr marL="95250" marR="6350" marT="6350" marB="0" anchor="ctr">
                    <a:lnL>
                      <a:noFill/>
                    </a:lnL>
                    <a:lnR>
                      <a:noFill/>
                    </a:lnR>
                    <a:lnT>
                      <a:noFill/>
                    </a:lnT>
                    <a:lnB w="6350" cap="flat" cmpd="sng" algn="ctr">
                      <a:solidFill>
                        <a:srgbClr val="A6A6A6"/>
                      </a:solidFill>
                      <a:prstDash val="solid"/>
                      <a:round/>
                      <a:headEnd type="none" w="med" len="med"/>
                      <a:tailEnd type="none" w="med" len="med"/>
                    </a:lnB>
                    <a:solidFill>
                      <a:srgbClr val="FFFFFF"/>
                    </a:solidFill>
                  </a:tcPr>
                </a:tc>
                <a:tc>
                  <a:txBody>
                    <a:bodyPr/>
                    <a:lstStyle/>
                    <a:p>
                      <a:pPr algn="l" fontAlgn="ctr"/>
                      <a:r>
                        <a:rPr lang="en-US" sz="1400" b="0" i="0" u="none" strike="noStrike">
                          <a:solidFill>
                            <a:srgbClr val="000000"/>
                          </a:solidFill>
                          <a:effectLst/>
                          <a:latin typeface="Century Gothic" panose="020B0502020202020204" pitchFamily="34" charset="0"/>
                        </a:rPr>
                        <a:t> </a:t>
                      </a:r>
                    </a:p>
                  </a:txBody>
                  <a:tcPr marL="95250" marR="6350" marT="6350" marB="0" anchor="ctr">
                    <a:lnL>
                      <a:noFill/>
                    </a:lnL>
                    <a:lnR w="6350" cap="flat" cmpd="sng" algn="ctr">
                      <a:solidFill>
                        <a:srgbClr val="A6A6A6"/>
                      </a:solidFill>
                      <a:prstDash val="solid"/>
                      <a:round/>
                      <a:headEnd type="none" w="med" len="med"/>
                      <a:tailEnd type="none" w="med" len="med"/>
                    </a:lnR>
                    <a:lnT>
                      <a:noFill/>
                    </a:lnT>
                    <a:lnB w="6350" cap="flat" cmpd="sng" algn="ctr">
                      <a:solidFill>
                        <a:srgbClr val="A6A6A6"/>
                      </a:solidFill>
                      <a:prstDash val="solid"/>
                      <a:round/>
                      <a:headEnd type="none" w="med" len="med"/>
                      <a:tailEnd type="none" w="med" len="med"/>
                    </a:lnB>
                    <a:solidFill>
                      <a:srgbClr val="FFFFFF"/>
                    </a:solidFill>
                  </a:tcPr>
                </a:tc>
                <a:tc>
                  <a:txBody>
                    <a:bodyPr/>
                    <a:lstStyle/>
                    <a:p>
                      <a:pPr algn="ctr" fontAlgn="ctr"/>
                      <a:r>
                        <a:rPr lang="en-US" sz="1400" b="0" i="0" u="none" strike="noStrike">
                          <a:solidFill>
                            <a:srgbClr val="000000"/>
                          </a:solidFill>
                          <a:effectLst/>
                          <a:latin typeface="Century Gothic" panose="020B0502020202020204" pitchFamily="34" charset="0"/>
                        </a:rPr>
                        <a:t>S1</a:t>
                      </a:r>
                    </a:p>
                  </a:txBody>
                  <a:tcPr marL="6350" marR="6350" marT="6350" marB="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FFFFFF"/>
                    </a:solidFill>
                  </a:tcPr>
                </a:tc>
                <a:tc>
                  <a:txBody>
                    <a:bodyPr/>
                    <a:lstStyle/>
                    <a:p>
                      <a:pPr algn="ctr" fontAlgn="ctr"/>
                      <a:r>
                        <a:rPr lang="en-US" sz="1400" b="0" i="0" u="none" strike="noStrike">
                          <a:solidFill>
                            <a:srgbClr val="000000"/>
                          </a:solidFill>
                          <a:effectLst/>
                          <a:latin typeface="Century Gothic" panose="020B0502020202020204" pitchFamily="34" charset="0"/>
                        </a:rPr>
                        <a:t>S2</a:t>
                      </a:r>
                    </a:p>
                  </a:txBody>
                  <a:tcPr marL="6350" marR="6350" marT="6350" marB="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FFFFFF"/>
                    </a:solidFill>
                  </a:tcPr>
                </a:tc>
                <a:tc>
                  <a:txBody>
                    <a:bodyPr/>
                    <a:lstStyle/>
                    <a:p>
                      <a:pPr algn="ctr" fontAlgn="ctr"/>
                      <a:r>
                        <a:rPr lang="en-US" sz="1400" b="0" i="0" u="none" strike="noStrike">
                          <a:solidFill>
                            <a:srgbClr val="000000"/>
                          </a:solidFill>
                          <a:effectLst/>
                          <a:latin typeface="Century Gothic" panose="020B0502020202020204" pitchFamily="34" charset="0"/>
                        </a:rPr>
                        <a:t>S3</a:t>
                      </a:r>
                    </a:p>
                  </a:txBody>
                  <a:tcPr marL="6350" marR="6350" marT="6350" marB="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FFFFFF"/>
                    </a:solidFill>
                  </a:tcPr>
                </a:tc>
                <a:tc>
                  <a:txBody>
                    <a:bodyPr/>
                    <a:lstStyle/>
                    <a:p>
                      <a:pPr algn="ctr" fontAlgn="ctr"/>
                      <a:r>
                        <a:rPr lang="en-US" sz="1400" b="0" i="0" u="none" strike="noStrike">
                          <a:solidFill>
                            <a:srgbClr val="000000"/>
                          </a:solidFill>
                          <a:effectLst/>
                          <a:latin typeface="Century Gothic" panose="020B0502020202020204" pitchFamily="34" charset="0"/>
                        </a:rPr>
                        <a:t>S4</a:t>
                      </a:r>
                    </a:p>
                  </a:txBody>
                  <a:tcPr marL="6350" marR="6350" marT="6350" marB="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FFFFFF"/>
                    </a:solidFill>
                  </a:tcPr>
                </a:tc>
                <a:extLst>
                  <a:ext uri="{0D108BD9-81ED-4DB2-BD59-A6C34878D82A}">
                    <a16:rowId xmlns:a16="http://schemas.microsoft.com/office/drawing/2014/main" val="3172544098"/>
                  </a:ext>
                </a:extLst>
              </a:tr>
              <a:tr h="411061">
                <a:tc rowSpan="4">
                  <a:txBody>
                    <a:bodyPr/>
                    <a:lstStyle/>
                    <a:p>
                      <a:pPr algn="ctr" fontAlgn="ctr"/>
                      <a:r>
                        <a:rPr lang="en-US" sz="1400" b="0" i="0" u="none" strike="noStrike">
                          <a:solidFill>
                            <a:srgbClr val="000000"/>
                          </a:solidFill>
                          <a:effectLst/>
                          <a:latin typeface="Century Gothic" panose="020B0502020202020204" pitchFamily="34" charset="0"/>
                        </a:rPr>
                        <a:t>PHASES</a:t>
                      </a:r>
                    </a:p>
                  </a:txBody>
                  <a:tcPr marL="6350" marR="6350" marT="6350" marB="0" vert="vert27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D0CECE"/>
                    </a:solidFill>
                  </a:tcPr>
                </a:tc>
                <a:tc>
                  <a:txBody>
                    <a:bodyPr/>
                    <a:lstStyle/>
                    <a:p>
                      <a:pPr algn="ctr" fontAlgn="ctr"/>
                      <a:r>
                        <a:rPr lang="en-US" sz="1400" b="0" i="0" u="none" strike="noStrike">
                          <a:solidFill>
                            <a:srgbClr val="000000"/>
                          </a:solidFill>
                          <a:effectLst/>
                          <a:latin typeface="Century Gothic" panose="020B0502020202020204" pitchFamily="34" charset="0"/>
                        </a:rPr>
                        <a:t>P1</a:t>
                      </a:r>
                    </a:p>
                  </a:txBody>
                  <a:tcPr marL="6350" marR="6350" marT="6350" marB="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FFFFFF"/>
                    </a:solidFill>
                  </a:tcPr>
                </a:tc>
                <a:tc>
                  <a:txBody>
                    <a:bodyPr/>
                    <a:lstStyle/>
                    <a:p>
                      <a:pPr algn="ctr" fontAlgn="ctr"/>
                      <a:r>
                        <a:rPr lang="en-US" sz="1400" b="0" i="0" u="none" strike="noStrike" dirty="0">
                          <a:solidFill>
                            <a:srgbClr val="000000"/>
                          </a:solidFill>
                          <a:effectLst/>
                          <a:latin typeface="Century Gothic" panose="020B0502020202020204" pitchFamily="34" charset="0"/>
                        </a:rPr>
                        <a:t>Critical</a:t>
                      </a:r>
                    </a:p>
                  </a:txBody>
                  <a:tcPr marL="6350" marR="6350" marT="6350" marB="0" anchor="ctr">
                    <a:lnL w="6350" cap="flat" cmpd="sng" algn="ctr">
                      <a:solidFill>
                        <a:srgbClr val="A6A6A6"/>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4F4F"/>
                    </a:solidFill>
                  </a:tcPr>
                </a:tc>
                <a:tc>
                  <a:txBody>
                    <a:bodyPr/>
                    <a:lstStyle/>
                    <a:p>
                      <a:pPr algn="ctr" fontAlgn="ctr"/>
                      <a:r>
                        <a:rPr lang="en-US" sz="1400" b="0" i="0" u="none" strike="noStrike">
                          <a:solidFill>
                            <a:srgbClr val="000000"/>
                          </a:solidFill>
                          <a:effectLst/>
                          <a:latin typeface="Century Gothic" panose="020B0502020202020204" pitchFamily="34" charset="0"/>
                        </a:rPr>
                        <a:t>Critical</a:t>
                      </a:r>
                    </a:p>
                  </a:txBody>
                  <a:tcPr marL="6350" marR="6350" marT="635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4F4F"/>
                    </a:solidFill>
                  </a:tcPr>
                </a:tc>
                <a:tc>
                  <a:txBody>
                    <a:bodyPr/>
                    <a:lstStyle/>
                    <a:p>
                      <a:pPr algn="ctr" fontAlgn="ctr"/>
                      <a:r>
                        <a:rPr lang="en-US" sz="1400" b="0" i="0" u="none" strike="noStrike">
                          <a:solidFill>
                            <a:srgbClr val="000000"/>
                          </a:solidFill>
                          <a:effectLst/>
                          <a:latin typeface="Century Gothic" panose="020B0502020202020204" pitchFamily="34" charset="0"/>
                        </a:rPr>
                        <a:t>Urgent</a:t>
                      </a:r>
                    </a:p>
                  </a:txBody>
                  <a:tcPr marL="6350" marR="6350" marT="635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7D31"/>
                    </a:solidFill>
                  </a:tcPr>
                </a:tc>
                <a:tc>
                  <a:txBody>
                    <a:bodyPr/>
                    <a:lstStyle/>
                    <a:p>
                      <a:pPr algn="ctr" fontAlgn="ctr"/>
                      <a:r>
                        <a:rPr lang="en-US" sz="1400" b="0" i="0" u="none" strike="noStrike">
                          <a:solidFill>
                            <a:srgbClr val="000000"/>
                          </a:solidFill>
                          <a:effectLst/>
                          <a:latin typeface="Century Gothic" panose="020B0502020202020204" pitchFamily="34" charset="0"/>
                        </a:rPr>
                        <a:t>Important</a:t>
                      </a:r>
                    </a:p>
                  </a:txBody>
                  <a:tcPr marL="6350" marR="6350" marT="635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C000"/>
                    </a:solidFill>
                  </a:tcPr>
                </a:tc>
                <a:extLst>
                  <a:ext uri="{0D108BD9-81ED-4DB2-BD59-A6C34878D82A}">
                    <a16:rowId xmlns:a16="http://schemas.microsoft.com/office/drawing/2014/main" val="69406947"/>
                  </a:ext>
                </a:extLst>
              </a:tr>
              <a:tr h="411061">
                <a:tc vMerge="1">
                  <a:txBody>
                    <a:bodyPr/>
                    <a:lstStyle/>
                    <a:p>
                      <a:endParaRPr lang="en-US"/>
                    </a:p>
                  </a:txBody>
                  <a:tcPr/>
                </a:tc>
                <a:tc>
                  <a:txBody>
                    <a:bodyPr/>
                    <a:lstStyle/>
                    <a:p>
                      <a:pPr algn="ctr" fontAlgn="ctr"/>
                      <a:r>
                        <a:rPr lang="en-US" sz="1400" b="0" i="0" u="none" strike="noStrike">
                          <a:solidFill>
                            <a:srgbClr val="000000"/>
                          </a:solidFill>
                          <a:effectLst/>
                          <a:latin typeface="Century Gothic" panose="020B0502020202020204" pitchFamily="34" charset="0"/>
                        </a:rPr>
                        <a:t>P2</a:t>
                      </a:r>
                    </a:p>
                  </a:txBody>
                  <a:tcPr marL="6350" marR="6350" marT="6350" marB="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FFFFFF"/>
                    </a:solidFill>
                  </a:tcPr>
                </a:tc>
                <a:tc>
                  <a:txBody>
                    <a:bodyPr/>
                    <a:lstStyle/>
                    <a:p>
                      <a:pPr algn="ctr" fontAlgn="ctr"/>
                      <a:r>
                        <a:rPr lang="en-US" sz="1400" b="0" i="0" u="none" strike="noStrike">
                          <a:solidFill>
                            <a:srgbClr val="000000"/>
                          </a:solidFill>
                          <a:effectLst/>
                          <a:latin typeface="Century Gothic" panose="020B0502020202020204" pitchFamily="34" charset="0"/>
                        </a:rPr>
                        <a:t>Critical</a:t>
                      </a:r>
                    </a:p>
                  </a:txBody>
                  <a:tcPr marL="6350" marR="6350" marT="6350" marB="0" anchor="ctr">
                    <a:lnL w="6350" cap="flat" cmpd="sng" algn="ctr">
                      <a:solidFill>
                        <a:srgbClr val="A6A6A6"/>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4F4F"/>
                    </a:solidFill>
                  </a:tcPr>
                </a:tc>
                <a:tc>
                  <a:txBody>
                    <a:bodyPr/>
                    <a:lstStyle/>
                    <a:p>
                      <a:pPr algn="ctr" fontAlgn="ctr"/>
                      <a:r>
                        <a:rPr lang="en-US" sz="1400" b="0" i="0" u="none" strike="noStrike">
                          <a:solidFill>
                            <a:srgbClr val="000000"/>
                          </a:solidFill>
                          <a:effectLst/>
                          <a:latin typeface="Century Gothic" panose="020B0502020202020204" pitchFamily="34" charset="0"/>
                        </a:rPr>
                        <a:t>Urgent</a:t>
                      </a:r>
                    </a:p>
                  </a:txBody>
                  <a:tcPr marL="6350" marR="6350" marT="635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7D31"/>
                    </a:solidFill>
                  </a:tcPr>
                </a:tc>
                <a:tc>
                  <a:txBody>
                    <a:bodyPr/>
                    <a:lstStyle/>
                    <a:p>
                      <a:pPr algn="ctr" fontAlgn="ctr"/>
                      <a:r>
                        <a:rPr lang="en-US" sz="1400" b="0" i="0" u="none" strike="noStrike">
                          <a:solidFill>
                            <a:srgbClr val="000000"/>
                          </a:solidFill>
                          <a:effectLst/>
                          <a:latin typeface="Century Gothic" panose="020B0502020202020204" pitchFamily="34" charset="0"/>
                        </a:rPr>
                        <a:t>Important</a:t>
                      </a:r>
                    </a:p>
                  </a:txBody>
                  <a:tcPr marL="6350" marR="6350" marT="635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C000"/>
                    </a:solidFill>
                  </a:tcPr>
                </a:tc>
                <a:tc>
                  <a:txBody>
                    <a:bodyPr/>
                    <a:lstStyle/>
                    <a:p>
                      <a:pPr algn="ctr" fontAlgn="ctr"/>
                      <a:r>
                        <a:rPr lang="en-US" sz="1400" b="0" i="0" u="none" strike="noStrike">
                          <a:solidFill>
                            <a:srgbClr val="000000"/>
                          </a:solidFill>
                          <a:effectLst/>
                          <a:latin typeface="Century Gothic" panose="020B0502020202020204" pitchFamily="34" charset="0"/>
                        </a:rPr>
                        <a:t>Urgent</a:t>
                      </a:r>
                    </a:p>
                  </a:txBody>
                  <a:tcPr marL="6350" marR="6350" marT="635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7D31"/>
                    </a:solidFill>
                  </a:tcPr>
                </a:tc>
                <a:extLst>
                  <a:ext uri="{0D108BD9-81ED-4DB2-BD59-A6C34878D82A}">
                    <a16:rowId xmlns:a16="http://schemas.microsoft.com/office/drawing/2014/main" val="3751954385"/>
                  </a:ext>
                </a:extLst>
              </a:tr>
              <a:tr h="411061">
                <a:tc vMerge="1">
                  <a:txBody>
                    <a:bodyPr/>
                    <a:lstStyle/>
                    <a:p>
                      <a:endParaRPr lang="en-US"/>
                    </a:p>
                  </a:txBody>
                  <a:tcPr/>
                </a:tc>
                <a:tc>
                  <a:txBody>
                    <a:bodyPr/>
                    <a:lstStyle/>
                    <a:p>
                      <a:pPr algn="ctr" fontAlgn="ctr"/>
                      <a:r>
                        <a:rPr lang="en-US" sz="1400" b="0" i="0" u="none" strike="noStrike">
                          <a:solidFill>
                            <a:srgbClr val="000000"/>
                          </a:solidFill>
                          <a:effectLst/>
                          <a:latin typeface="Century Gothic" panose="020B0502020202020204" pitchFamily="34" charset="0"/>
                        </a:rPr>
                        <a:t>P3</a:t>
                      </a:r>
                    </a:p>
                  </a:txBody>
                  <a:tcPr marL="6350" marR="6350" marT="6350" marB="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FFFFFF"/>
                    </a:solidFill>
                  </a:tcPr>
                </a:tc>
                <a:tc>
                  <a:txBody>
                    <a:bodyPr/>
                    <a:lstStyle/>
                    <a:p>
                      <a:pPr algn="ctr" fontAlgn="ctr"/>
                      <a:r>
                        <a:rPr lang="en-US" sz="1400" b="0" i="0" u="none" strike="noStrike">
                          <a:solidFill>
                            <a:srgbClr val="000000"/>
                          </a:solidFill>
                          <a:effectLst/>
                          <a:latin typeface="Century Gothic" panose="020B0502020202020204" pitchFamily="34" charset="0"/>
                        </a:rPr>
                        <a:t>Urgent</a:t>
                      </a:r>
                    </a:p>
                  </a:txBody>
                  <a:tcPr marL="6350" marR="6350" marT="6350" marB="0" anchor="ctr">
                    <a:lnL w="6350" cap="flat" cmpd="sng" algn="ctr">
                      <a:solidFill>
                        <a:srgbClr val="A6A6A6"/>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7D31"/>
                    </a:solidFill>
                  </a:tcPr>
                </a:tc>
                <a:tc>
                  <a:txBody>
                    <a:bodyPr/>
                    <a:lstStyle/>
                    <a:p>
                      <a:pPr algn="ctr" fontAlgn="ctr"/>
                      <a:r>
                        <a:rPr lang="en-US" sz="1400" b="0" i="0" u="none" strike="noStrike">
                          <a:solidFill>
                            <a:srgbClr val="000000"/>
                          </a:solidFill>
                          <a:effectLst/>
                          <a:latin typeface="Century Gothic" panose="020B0502020202020204" pitchFamily="34" charset="0"/>
                        </a:rPr>
                        <a:t>Important</a:t>
                      </a:r>
                    </a:p>
                  </a:txBody>
                  <a:tcPr marL="6350" marR="6350" marT="635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C000"/>
                    </a:solidFill>
                  </a:tcPr>
                </a:tc>
                <a:tc>
                  <a:txBody>
                    <a:bodyPr/>
                    <a:lstStyle/>
                    <a:p>
                      <a:pPr algn="ctr" fontAlgn="ctr"/>
                      <a:r>
                        <a:rPr lang="en-US" sz="1400" b="0" i="0" u="none" strike="noStrike">
                          <a:solidFill>
                            <a:srgbClr val="000000"/>
                          </a:solidFill>
                          <a:effectLst/>
                          <a:latin typeface="Century Gothic" panose="020B0502020202020204" pitchFamily="34" charset="0"/>
                        </a:rPr>
                        <a:t>Urgent</a:t>
                      </a:r>
                    </a:p>
                  </a:txBody>
                  <a:tcPr marL="6350" marR="6350" marT="635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7D31"/>
                    </a:solidFill>
                  </a:tcPr>
                </a:tc>
                <a:tc>
                  <a:txBody>
                    <a:bodyPr/>
                    <a:lstStyle/>
                    <a:p>
                      <a:pPr algn="ctr" fontAlgn="ctr"/>
                      <a:r>
                        <a:rPr lang="en-US" sz="1400" b="0" i="0" u="none" strike="noStrike">
                          <a:solidFill>
                            <a:srgbClr val="000000"/>
                          </a:solidFill>
                          <a:effectLst/>
                          <a:latin typeface="Century Gothic" panose="020B0502020202020204" pitchFamily="34" charset="0"/>
                        </a:rPr>
                        <a:t>Normal</a:t>
                      </a:r>
                    </a:p>
                  </a:txBody>
                  <a:tcPr marL="6350" marR="6350" marT="635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70AD47"/>
                    </a:solidFill>
                  </a:tcPr>
                </a:tc>
                <a:extLst>
                  <a:ext uri="{0D108BD9-81ED-4DB2-BD59-A6C34878D82A}">
                    <a16:rowId xmlns:a16="http://schemas.microsoft.com/office/drawing/2014/main" val="485610095"/>
                  </a:ext>
                </a:extLst>
              </a:tr>
              <a:tr h="411061">
                <a:tc vMerge="1">
                  <a:txBody>
                    <a:bodyPr/>
                    <a:lstStyle/>
                    <a:p>
                      <a:endParaRPr lang="en-US"/>
                    </a:p>
                  </a:txBody>
                  <a:tcPr/>
                </a:tc>
                <a:tc>
                  <a:txBody>
                    <a:bodyPr/>
                    <a:lstStyle/>
                    <a:p>
                      <a:pPr algn="ctr" fontAlgn="ctr"/>
                      <a:r>
                        <a:rPr lang="en-US" sz="1400" b="0" i="0" u="none" strike="noStrike">
                          <a:solidFill>
                            <a:srgbClr val="000000"/>
                          </a:solidFill>
                          <a:effectLst/>
                          <a:latin typeface="Century Gothic" panose="020B0502020202020204" pitchFamily="34" charset="0"/>
                        </a:rPr>
                        <a:t>P4</a:t>
                      </a:r>
                    </a:p>
                  </a:txBody>
                  <a:tcPr marL="6350" marR="6350" marT="6350" marB="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FFFFFF"/>
                    </a:solidFill>
                  </a:tcPr>
                </a:tc>
                <a:tc>
                  <a:txBody>
                    <a:bodyPr/>
                    <a:lstStyle/>
                    <a:p>
                      <a:pPr algn="ctr" fontAlgn="ctr"/>
                      <a:r>
                        <a:rPr lang="en-US" sz="1400" b="0" i="0" u="none" strike="noStrike">
                          <a:solidFill>
                            <a:srgbClr val="000000"/>
                          </a:solidFill>
                          <a:effectLst/>
                          <a:latin typeface="Century Gothic" panose="020B0502020202020204" pitchFamily="34" charset="0"/>
                        </a:rPr>
                        <a:t>Important</a:t>
                      </a:r>
                    </a:p>
                  </a:txBody>
                  <a:tcPr marL="6350" marR="6350" marT="6350" marB="0" anchor="ctr">
                    <a:lnL w="6350" cap="flat" cmpd="sng" algn="ctr">
                      <a:solidFill>
                        <a:srgbClr val="A6A6A6"/>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C000"/>
                    </a:solidFill>
                  </a:tcPr>
                </a:tc>
                <a:tc>
                  <a:txBody>
                    <a:bodyPr/>
                    <a:lstStyle/>
                    <a:p>
                      <a:pPr algn="ctr" fontAlgn="ctr"/>
                      <a:r>
                        <a:rPr lang="en-US" sz="1400" b="0" i="0" u="none" strike="noStrike">
                          <a:solidFill>
                            <a:srgbClr val="000000"/>
                          </a:solidFill>
                          <a:effectLst/>
                          <a:latin typeface="Century Gothic" panose="020B0502020202020204" pitchFamily="34" charset="0"/>
                        </a:rPr>
                        <a:t>Urgent</a:t>
                      </a:r>
                    </a:p>
                  </a:txBody>
                  <a:tcPr marL="6350" marR="6350" marT="635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7D31"/>
                    </a:solidFill>
                  </a:tcPr>
                </a:tc>
                <a:tc>
                  <a:txBody>
                    <a:bodyPr/>
                    <a:lstStyle/>
                    <a:p>
                      <a:pPr algn="ctr" fontAlgn="ctr"/>
                      <a:r>
                        <a:rPr lang="en-US" sz="1400" b="0" i="0" u="none" strike="noStrike">
                          <a:solidFill>
                            <a:srgbClr val="000000"/>
                          </a:solidFill>
                          <a:effectLst/>
                          <a:latin typeface="Century Gothic" panose="020B0502020202020204" pitchFamily="34" charset="0"/>
                        </a:rPr>
                        <a:t>Normal</a:t>
                      </a:r>
                    </a:p>
                  </a:txBody>
                  <a:tcPr marL="6350" marR="6350" marT="635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70AD47"/>
                    </a:solidFill>
                  </a:tcPr>
                </a:tc>
                <a:tc>
                  <a:txBody>
                    <a:bodyPr/>
                    <a:lstStyle/>
                    <a:p>
                      <a:pPr algn="ctr" fontAlgn="ctr"/>
                      <a:r>
                        <a:rPr lang="en-US" sz="1400" b="0" i="0" u="none" strike="noStrike" dirty="0">
                          <a:solidFill>
                            <a:srgbClr val="000000"/>
                          </a:solidFill>
                          <a:effectLst/>
                          <a:latin typeface="Century Gothic" panose="020B0502020202020204" pitchFamily="34" charset="0"/>
                        </a:rPr>
                        <a:t>Normal</a:t>
                      </a:r>
                    </a:p>
                  </a:txBody>
                  <a:tcPr marL="6350" marR="6350" marT="635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70AD47"/>
                    </a:solidFill>
                  </a:tcPr>
                </a:tc>
                <a:extLst>
                  <a:ext uri="{0D108BD9-81ED-4DB2-BD59-A6C34878D82A}">
                    <a16:rowId xmlns:a16="http://schemas.microsoft.com/office/drawing/2014/main" val="1137893666"/>
                  </a:ext>
                </a:extLst>
              </a:tr>
            </a:tbl>
          </a:graphicData>
        </a:graphic>
      </p:graphicFrame>
      <p:graphicFrame>
        <p:nvGraphicFramePr>
          <p:cNvPr id="6" name="Table 5">
            <a:extLst>
              <a:ext uri="{FF2B5EF4-FFF2-40B4-BE49-F238E27FC236}">
                <a16:creationId xmlns:a16="http://schemas.microsoft.com/office/drawing/2014/main" id="{12C27798-EB56-CD56-1E1E-0CBED21FABC1}"/>
              </a:ext>
            </a:extLst>
          </p:cNvPr>
          <p:cNvGraphicFramePr>
            <a:graphicFrameLocks noGrp="1"/>
          </p:cNvGraphicFramePr>
          <p:nvPr>
            <p:extLst>
              <p:ext uri="{D42A27DB-BD31-4B8C-83A1-F6EECF244321}">
                <p14:modId xmlns:p14="http://schemas.microsoft.com/office/powerpoint/2010/main" val="3999739583"/>
              </p:ext>
            </p:extLst>
          </p:nvPr>
        </p:nvGraphicFramePr>
        <p:xfrm>
          <a:off x="578069" y="3793140"/>
          <a:ext cx="9645838" cy="2590800"/>
        </p:xfrm>
        <a:graphic>
          <a:graphicData uri="http://schemas.openxmlformats.org/drawingml/2006/table">
            <a:tbl>
              <a:tblPr/>
              <a:tblGrid>
                <a:gridCol w="1328711">
                  <a:extLst>
                    <a:ext uri="{9D8B030D-6E8A-4147-A177-3AD203B41FA5}">
                      <a16:colId xmlns:a16="http://schemas.microsoft.com/office/drawing/2014/main" val="1445985838"/>
                    </a:ext>
                  </a:extLst>
                </a:gridCol>
                <a:gridCol w="8317127">
                  <a:extLst>
                    <a:ext uri="{9D8B030D-6E8A-4147-A177-3AD203B41FA5}">
                      <a16:colId xmlns:a16="http://schemas.microsoft.com/office/drawing/2014/main" val="3393151175"/>
                    </a:ext>
                  </a:extLst>
                </a:gridCol>
              </a:tblGrid>
              <a:tr h="647700">
                <a:tc>
                  <a:txBody>
                    <a:bodyPr/>
                    <a:lstStyle/>
                    <a:p>
                      <a:pPr algn="l" fontAlgn="ctr"/>
                      <a:r>
                        <a:rPr lang="en-US" sz="1400" b="0" i="0" u="none" strike="noStrike">
                          <a:solidFill>
                            <a:srgbClr val="000000"/>
                          </a:solidFill>
                          <a:effectLst/>
                          <a:latin typeface="Century Gothic" panose="020B0502020202020204" pitchFamily="34" charset="0"/>
                        </a:rPr>
                        <a:t>Critical</a:t>
                      </a:r>
                    </a:p>
                  </a:txBody>
                  <a:tcPr marL="95250" marR="6350" marT="6350" marB="0" anchor="ctr">
                    <a:lnL>
                      <a:noFill/>
                    </a:lnL>
                    <a:lnR w="6350" cap="flat" cmpd="sng" algn="ctr">
                      <a:solidFill>
                        <a:srgbClr val="A6A6A6"/>
                      </a:solidFill>
                      <a:prstDash val="solid"/>
                      <a:round/>
                      <a:headEnd type="none" w="med" len="med"/>
                      <a:tailEnd type="none" w="med" len="med"/>
                    </a:lnR>
                    <a:lnT>
                      <a:noFill/>
                    </a:lnT>
                    <a:lnB w="6350" cap="flat" cmpd="sng" algn="ctr">
                      <a:solidFill>
                        <a:srgbClr val="BFBFBF"/>
                      </a:solidFill>
                      <a:prstDash val="solid"/>
                      <a:round/>
                      <a:headEnd type="none" w="med" len="med"/>
                      <a:tailEnd type="none" w="med" len="med"/>
                    </a:lnB>
                    <a:solidFill>
                      <a:srgbClr val="FF4F4F"/>
                    </a:solidFill>
                  </a:tcPr>
                </a:tc>
                <a:tc>
                  <a:txBody>
                    <a:bodyPr/>
                    <a:lstStyle/>
                    <a:p>
                      <a:pPr algn="l" fontAlgn="ctr"/>
                      <a:endParaRPr lang="en-US" sz="1400" b="0" i="0" u="none" strike="noStrike" dirty="0">
                        <a:solidFill>
                          <a:srgbClr val="000000"/>
                        </a:solidFill>
                        <a:effectLst/>
                        <a:latin typeface="Century Gothic" panose="020B0502020202020204" pitchFamily="34" charset="0"/>
                      </a:endParaRPr>
                    </a:p>
                  </a:txBody>
                  <a:tcPr marL="95250" marT="6350" marB="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noFill/>
                  </a:tcPr>
                </a:tc>
                <a:extLst>
                  <a:ext uri="{0D108BD9-81ED-4DB2-BD59-A6C34878D82A}">
                    <a16:rowId xmlns:a16="http://schemas.microsoft.com/office/drawing/2014/main" val="2744191478"/>
                  </a:ext>
                </a:extLst>
              </a:tr>
              <a:tr h="647700">
                <a:tc>
                  <a:txBody>
                    <a:bodyPr/>
                    <a:lstStyle/>
                    <a:p>
                      <a:pPr algn="l" fontAlgn="ctr"/>
                      <a:r>
                        <a:rPr lang="en-US" sz="1400" b="0" i="0" u="none" strike="noStrike">
                          <a:solidFill>
                            <a:srgbClr val="000000"/>
                          </a:solidFill>
                          <a:effectLst/>
                          <a:latin typeface="Century Gothic" panose="020B0502020202020204" pitchFamily="34" charset="0"/>
                        </a:rPr>
                        <a:t>Urgent</a:t>
                      </a:r>
                    </a:p>
                  </a:txBody>
                  <a:tcPr marL="95250" marR="6350" marT="6350" marB="0" anchor="ctr">
                    <a:lnL>
                      <a:noFill/>
                    </a:lnL>
                    <a:lnR w="6350" cap="flat" cmpd="sng" algn="ctr">
                      <a:solidFill>
                        <a:srgbClr val="A6A6A6"/>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7D31"/>
                    </a:solidFill>
                  </a:tcPr>
                </a:tc>
                <a:tc>
                  <a:txBody>
                    <a:bodyPr/>
                    <a:lstStyle/>
                    <a:p>
                      <a:pPr algn="l" fontAlgn="ctr"/>
                      <a:endParaRPr lang="en-US" sz="1400" b="0" i="0" u="none" strike="noStrike" dirty="0">
                        <a:solidFill>
                          <a:srgbClr val="000000"/>
                        </a:solidFill>
                        <a:effectLst/>
                        <a:latin typeface="Century Gothic" panose="020B0502020202020204" pitchFamily="34" charset="0"/>
                      </a:endParaRPr>
                    </a:p>
                  </a:txBody>
                  <a:tcPr marL="95250" marT="6350" marB="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noFill/>
                  </a:tcPr>
                </a:tc>
                <a:extLst>
                  <a:ext uri="{0D108BD9-81ED-4DB2-BD59-A6C34878D82A}">
                    <a16:rowId xmlns:a16="http://schemas.microsoft.com/office/drawing/2014/main" val="2935420651"/>
                  </a:ext>
                </a:extLst>
              </a:tr>
              <a:tr h="647700">
                <a:tc>
                  <a:txBody>
                    <a:bodyPr/>
                    <a:lstStyle/>
                    <a:p>
                      <a:pPr algn="l" fontAlgn="ctr"/>
                      <a:r>
                        <a:rPr lang="en-US" sz="1400" b="0" i="0" u="none" strike="noStrike">
                          <a:solidFill>
                            <a:srgbClr val="000000"/>
                          </a:solidFill>
                          <a:effectLst/>
                          <a:latin typeface="Century Gothic" panose="020B0502020202020204" pitchFamily="34" charset="0"/>
                        </a:rPr>
                        <a:t>Important</a:t>
                      </a:r>
                    </a:p>
                  </a:txBody>
                  <a:tcPr marL="95250" marR="6350" marT="6350" marB="0" anchor="ctr">
                    <a:lnL w="6350" cap="flat" cmpd="sng" algn="ctr">
                      <a:solidFill>
                        <a:srgbClr val="BFBFBF"/>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C000"/>
                    </a:solidFill>
                  </a:tcPr>
                </a:tc>
                <a:tc>
                  <a:txBody>
                    <a:bodyPr/>
                    <a:lstStyle/>
                    <a:p>
                      <a:pPr algn="l" fontAlgn="ctr"/>
                      <a:endParaRPr lang="en-US" sz="1400" b="0" i="0" u="none" strike="noStrike" dirty="0">
                        <a:solidFill>
                          <a:srgbClr val="000000"/>
                        </a:solidFill>
                        <a:effectLst/>
                        <a:latin typeface="Century Gothic" panose="020B0502020202020204" pitchFamily="34" charset="0"/>
                      </a:endParaRPr>
                    </a:p>
                  </a:txBody>
                  <a:tcPr marL="95250" marT="6350" marB="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noFill/>
                  </a:tcPr>
                </a:tc>
                <a:extLst>
                  <a:ext uri="{0D108BD9-81ED-4DB2-BD59-A6C34878D82A}">
                    <a16:rowId xmlns:a16="http://schemas.microsoft.com/office/drawing/2014/main" val="1081532646"/>
                  </a:ext>
                </a:extLst>
              </a:tr>
              <a:tr h="647700">
                <a:tc>
                  <a:txBody>
                    <a:bodyPr/>
                    <a:lstStyle/>
                    <a:p>
                      <a:pPr algn="l" fontAlgn="ctr"/>
                      <a:r>
                        <a:rPr lang="en-US" sz="1400" b="0" i="0" u="none" strike="noStrike">
                          <a:solidFill>
                            <a:srgbClr val="000000"/>
                          </a:solidFill>
                          <a:effectLst/>
                          <a:latin typeface="Century Gothic" panose="020B0502020202020204" pitchFamily="34" charset="0"/>
                        </a:rPr>
                        <a:t>Normal</a:t>
                      </a:r>
                    </a:p>
                  </a:txBody>
                  <a:tcPr marL="95250" marR="6350" marT="6350" marB="0" anchor="ctr">
                    <a:lnL w="6350" cap="flat" cmpd="sng" algn="ctr">
                      <a:solidFill>
                        <a:srgbClr val="BFBFBF"/>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70AD47"/>
                    </a:solidFill>
                  </a:tcPr>
                </a:tc>
                <a:tc>
                  <a:txBody>
                    <a:bodyPr/>
                    <a:lstStyle/>
                    <a:p>
                      <a:pPr algn="l" fontAlgn="ctr"/>
                      <a:endParaRPr lang="en-US" sz="1400" b="0" i="0" u="none" strike="noStrike" dirty="0">
                        <a:solidFill>
                          <a:srgbClr val="000000"/>
                        </a:solidFill>
                        <a:effectLst/>
                        <a:latin typeface="Century Gothic" panose="020B0502020202020204" pitchFamily="34" charset="0"/>
                      </a:endParaRPr>
                    </a:p>
                  </a:txBody>
                  <a:tcPr marL="95250" marT="6350" marB="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noFill/>
                  </a:tcPr>
                </a:tc>
                <a:extLst>
                  <a:ext uri="{0D108BD9-81ED-4DB2-BD59-A6C34878D82A}">
                    <a16:rowId xmlns:a16="http://schemas.microsoft.com/office/drawing/2014/main" val="2129312235"/>
                  </a:ext>
                </a:extLst>
              </a:tr>
            </a:tbl>
          </a:graphicData>
        </a:graphic>
      </p:graphicFrame>
    </p:spTree>
    <p:extLst>
      <p:ext uri="{BB962C8B-B14F-4D97-AF65-F5344CB8AC3E}">
        <p14:creationId xmlns:p14="http://schemas.microsoft.com/office/powerpoint/2010/main" val="22154946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37173C0-C8FD-7964-306E-FC918AF9F99F}"/>
              </a:ext>
            </a:extLst>
          </p:cNvPr>
          <p:cNvSpPr txBox="1"/>
          <p:nvPr/>
        </p:nvSpPr>
        <p:spPr>
          <a:xfrm>
            <a:off x="335561" y="172798"/>
            <a:ext cx="4504887" cy="523220"/>
          </a:xfrm>
          <a:prstGeom prst="rect">
            <a:avLst/>
          </a:prstGeom>
          <a:noFill/>
        </p:spPr>
        <p:txBody>
          <a:bodyPr wrap="square">
            <a:spAutoFit/>
          </a:bodyPr>
          <a:lstStyle/>
          <a:p>
            <a:pPr rtl="0">
              <a:spcBef>
                <a:spcPts val="0"/>
              </a:spcBef>
              <a:spcAft>
                <a:spcPts val="0"/>
              </a:spcAft>
            </a:pPr>
            <a:r>
              <a:rPr lang="fr-FR" sz="2800" b="1" dirty="0">
                <a:solidFill>
                  <a:srgbClr val="011033"/>
                </a:solidFill>
                <a:latin typeface="Century Gothic"/>
                <a:ea typeface="Century Gothic"/>
                <a:cs typeface="Century Gothic"/>
                <a:sym typeface="Century Gothic"/>
              </a:rPr>
              <a:t>Simple Escalation Matrix</a:t>
            </a:r>
            <a:endParaRPr lang="en-US" sz="2800" dirty="0"/>
          </a:p>
        </p:txBody>
      </p:sp>
      <p:sp>
        <p:nvSpPr>
          <p:cNvPr id="3" name="TextBox 2">
            <a:extLst>
              <a:ext uri="{FF2B5EF4-FFF2-40B4-BE49-F238E27FC236}">
                <a16:creationId xmlns:a16="http://schemas.microsoft.com/office/drawing/2014/main" id="{F771D92A-7D23-60DC-B10B-337B332505F7}"/>
              </a:ext>
            </a:extLst>
          </p:cNvPr>
          <p:cNvSpPr txBox="1"/>
          <p:nvPr/>
        </p:nvSpPr>
        <p:spPr>
          <a:xfrm>
            <a:off x="335561" y="643117"/>
            <a:ext cx="7055140" cy="369332"/>
          </a:xfrm>
          <a:prstGeom prst="rect">
            <a:avLst/>
          </a:prstGeom>
          <a:noFill/>
        </p:spPr>
        <p:txBody>
          <a:bodyPr wrap="square">
            <a:spAutoFit/>
          </a:bodyPr>
          <a:lstStyle/>
          <a:p>
            <a:r>
              <a:rPr lang="en-US" sz="1100" b="0" i="0" u="none" strike="noStrike" dirty="0">
                <a:solidFill>
                  <a:srgbClr val="595959"/>
                </a:solidFill>
                <a:effectLst/>
                <a:highlight>
                  <a:srgbClr val="FFFFFF"/>
                </a:highlight>
                <a:latin typeface="Century Gothic" panose="020B0502020202020204" pitchFamily="34" charset="0"/>
              </a:rPr>
              <a:t>You can edit this text, customize it with your escalation process details, and change the font or style.</a:t>
            </a:r>
            <a:r>
              <a:rPr lang="en-US" dirty="0"/>
              <a:t> </a:t>
            </a:r>
          </a:p>
        </p:txBody>
      </p:sp>
      <p:graphicFrame>
        <p:nvGraphicFramePr>
          <p:cNvPr id="7" name="Table 6">
            <a:extLst>
              <a:ext uri="{FF2B5EF4-FFF2-40B4-BE49-F238E27FC236}">
                <a16:creationId xmlns:a16="http://schemas.microsoft.com/office/drawing/2014/main" id="{C417BAEF-7B0B-19B0-974D-A12574539003}"/>
              </a:ext>
            </a:extLst>
          </p:cNvPr>
          <p:cNvGraphicFramePr>
            <a:graphicFrameLocks noGrp="1"/>
          </p:cNvGraphicFramePr>
          <p:nvPr>
            <p:extLst>
              <p:ext uri="{D42A27DB-BD31-4B8C-83A1-F6EECF244321}">
                <p14:modId xmlns:p14="http://schemas.microsoft.com/office/powerpoint/2010/main" val="235439722"/>
              </p:ext>
            </p:extLst>
          </p:nvPr>
        </p:nvGraphicFramePr>
        <p:xfrm>
          <a:off x="378903" y="1241837"/>
          <a:ext cx="11434194" cy="4537550"/>
        </p:xfrm>
        <a:graphic>
          <a:graphicData uri="http://schemas.openxmlformats.org/drawingml/2006/table">
            <a:tbl>
              <a:tblPr firstRow="1" firstCol="1" bandRow="1"/>
              <a:tblGrid>
                <a:gridCol w="1428583">
                  <a:extLst>
                    <a:ext uri="{9D8B030D-6E8A-4147-A177-3AD203B41FA5}">
                      <a16:colId xmlns:a16="http://schemas.microsoft.com/office/drawing/2014/main" val="1845594425"/>
                    </a:ext>
                  </a:extLst>
                </a:gridCol>
                <a:gridCol w="1429373">
                  <a:extLst>
                    <a:ext uri="{9D8B030D-6E8A-4147-A177-3AD203B41FA5}">
                      <a16:colId xmlns:a16="http://schemas.microsoft.com/office/drawing/2014/main" val="2622472647"/>
                    </a:ext>
                  </a:extLst>
                </a:gridCol>
                <a:gridCol w="1429373">
                  <a:extLst>
                    <a:ext uri="{9D8B030D-6E8A-4147-A177-3AD203B41FA5}">
                      <a16:colId xmlns:a16="http://schemas.microsoft.com/office/drawing/2014/main" val="3028039852"/>
                    </a:ext>
                  </a:extLst>
                </a:gridCol>
                <a:gridCol w="1429373">
                  <a:extLst>
                    <a:ext uri="{9D8B030D-6E8A-4147-A177-3AD203B41FA5}">
                      <a16:colId xmlns:a16="http://schemas.microsoft.com/office/drawing/2014/main" val="4138004897"/>
                    </a:ext>
                  </a:extLst>
                </a:gridCol>
                <a:gridCol w="1429373">
                  <a:extLst>
                    <a:ext uri="{9D8B030D-6E8A-4147-A177-3AD203B41FA5}">
                      <a16:colId xmlns:a16="http://schemas.microsoft.com/office/drawing/2014/main" val="3808359168"/>
                    </a:ext>
                  </a:extLst>
                </a:gridCol>
                <a:gridCol w="1429373">
                  <a:extLst>
                    <a:ext uri="{9D8B030D-6E8A-4147-A177-3AD203B41FA5}">
                      <a16:colId xmlns:a16="http://schemas.microsoft.com/office/drawing/2014/main" val="3654276862"/>
                    </a:ext>
                  </a:extLst>
                </a:gridCol>
                <a:gridCol w="1429373">
                  <a:extLst>
                    <a:ext uri="{9D8B030D-6E8A-4147-A177-3AD203B41FA5}">
                      <a16:colId xmlns:a16="http://schemas.microsoft.com/office/drawing/2014/main" val="2147069316"/>
                    </a:ext>
                  </a:extLst>
                </a:gridCol>
                <a:gridCol w="1429373">
                  <a:extLst>
                    <a:ext uri="{9D8B030D-6E8A-4147-A177-3AD203B41FA5}">
                      <a16:colId xmlns:a16="http://schemas.microsoft.com/office/drawing/2014/main" val="3002154604"/>
                    </a:ext>
                  </a:extLst>
                </a:gridCol>
              </a:tblGrid>
              <a:tr h="276633">
                <a:tc>
                  <a:txBody>
                    <a:bodyPr/>
                    <a:lstStyle/>
                    <a:p>
                      <a:pPr marL="0" marR="0" algn="ctr">
                        <a:lnSpc>
                          <a:spcPct val="107000"/>
                        </a:lnSpc>
                        <a:spcBef>
                          <a:spcPts val="0"/>
                        </a:spcBef>
                        <a:spcAft>
                          <a:spcPts val="0"/>
                        </a:spcAft>
                      </a:pPr>
                      <a:r>
                        <a:rPr lang="en-US" sz="1050">
                          <a:effectLst/>
                          <a:latin typeface="Century Gothic" panose="020B0502020202020204" pitchFamily="34" charset="0"/>
                          <a:ea typeface="Calibri" panose="020F0502020204030204" pitchFamily="34" charset="0"/>
                          <a:cs typeface="Calibri" panose="020F0502020204030204" pitchFamily="34" charset="0"/>
                        </a:rPr>
                        <a:t> </a:t>
                      </a:r>
                      <a:endParaRPr lang="en-US" sz="1000">
                        <a:effectLst/>
                        <a:latin typeface="Century Gothic" panose="020B0502020202020204" pitchFamily="34" charset="0"/>
                        <a:ea typeface="Calibri" panose="020F0502020204030204" pitchFamily="34" charset="0"/>
                        <a:cs typeface="Times New Roman" panose="02020603050405020304" pitchFamily="18" charset="0"/>
                      </a:endParaRPr>
                    </a:p>
                  </a:txBody>
                  <a:tcPr marL="45295" marR="45295" marT="0" marB="0">
                    <a:lnL>
                      <a:noFill/>
                    </a:lnL>
                    <a:lnR w="12700" cap="flat" cmpd="sng" algn="ctr">
                      <a:solidFill>
                        <a:srgbClr val="595959"/>
                      </a:solidFill>
                      <a:prstDash val="solid"/>
                      <a:round/>
                      <a:headEnd type="none" w="med" len="med"/>
                      <a:tailEnd type="none" w="med" len="med"/>
                    </a:lnR>
                    <a:lnT>
                      <a:noFill/>
                    </a:lnT>
                    <a:lnB>
                      <a:noFill/>
                    </a:lnB>
                    <a:noFill/>
                  </a:tcPr>
                </a:tc>
                <a:tc>
                  <a:txBody>
                    <a:bodyPr/>
                    <a:lstStyle/>
                    <a:p>
                      <a:pPr marL="0" marR="0" algn="ctr">
                        <a:lnSpc>
                          <a:spcPct val="107000"/>
                        </a:lnSpc>
                        <a:spcBef>
                          <a:spcPts val="0"/>
                        </a:spcBef>
                        <a:spcAft>
                          <a:spcPts val="0"/>
                        </a:spcAft>
                      </a:pPr>
                      <a:r>
                        <a:rPr lang="en-US" sz="1050" b="1" dirty="0">
                          <a:solidFill>
                            <a:srgbClr val="000000"/>
                          </a:solidFill>
                          <a:effectLst/>
                          <a:latin typeface="Century Gothic" panose="020B0502020202020204" pitchFamily="34" charset="0"/>
                          <a:ea typeface="Calibri" panose="020F0502020204030204" pitchFamily="34" charset="0"/>
                          <a:cs typeface="Calibri" panose="020F0502020204030204" pitchFamily="34" charset="0"/>
                        </a:rPr>
                        <a:t>Level 1</a:t>
                      </a:r>
                      <a:endParaRPr lang="en-US" sz="1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45295" marR="45295" marT="0" marB="0" anchor="ctr">
                    <a:lnL w="12700" cap="flat" cmpd="sng" algn="ctr">
                      <a:solidFill>
                        <a:srgbClr val="595959"/>
                      </a:solidFill>
                      <a:prstDash val="solid"/>
                      <a:round/>
                      <a:headEnd type="none" w="med" len="med"/>
                      <a:tailEnd type="none" w="med" len="med"/>
                    </a:lnL>
                    <a:lnR w="12700" cap="flat" cmpd="sng" algn="ctr">
                      <a:solidFill>
                        <a:srgbClr val="595959"/>
                      </a:solidFill>
                      <a:prstDash val="solid"/>
                      <a:round/>
                      <a:headEnd type="none" w="med" len="med"/>
                      <a:tailEnd type="none" w="med" len="med"/>
                    </a:lnR>
                    <a:lnT w="12700" cap="flat" cmpd="sng" algn="ctr">
                      <a:solidFill>
                        <a:srgbClr val="595959"/>
                      </a:solidFill>
                      <a:prstDash val="solid"/>
                      <a:round/>
                      <a:headEnd type="none" w="med" len="med"/>
                      <a:tailEnd type="none" w="med" len="med"/>
                    </a:lnT>
                    <a:lnB w="12700" cap="flat" cmpd="sng" algn="ctr">
                      <a:solidFill>
                        <a:srgbClr val="595959"/>
                      </a:solidFill>
                      <a:prstDash val="solid"/>
                      <a:round/>
                      <a:headEnd type="none" w="med" len="med"/>
                      <a:tailEnd type="none" w="med" len="med"/>
                    </a:lnB>
                    <a:solidFill>
                      <a:srgbClr val="FF4F4F"/>
                    </a:solidFill>
                  </a:tcPr>
                </a:tc>
                <a:tc>
                  <a:txBody>
                    <a:bodyPr/>
                    <a:lstStyle/>
                    <a:p>
                      <a:pPr marL="0" marR="0" algn="ctr">
                        <a:lnSpc>
                          <a:spcPct val="107000"/>
                        </a:lnSpc>
                        <a:spcBef>
                          <a:spcPts val="0"/>
                        </a:spcBef>
                        <a:spcAft>
                          <a:spcPts val="0"/>
                        </a:spcAft>
                      </a:pPr>
                      <a:r>
                        <a:rPr lang="en-US" sz="1050" b="1" dirty="0">
                          <a:solidFill>
                            <a:srgbClr val="000000"/>
                          </a:solidFill>
                          <a:effectLst/>
                          <a:latin typeface="Century Gothic" panose="020B0502020202020204" pitchFamily="34" charset="0"/>
                          <a:ea typeface="Calibri" panose="020F0502020204030204" pitchFamily="34" charset="0"/>
                          <a:cs typeface="Calibri" panose="020F0502020204030204" pitchFamily="34" charset="0"/>
                        </a:rPr>
                        <a:t>Level 2</a:t>
                      </a:r>
                      <a:endParaRPr lang="en-US" sz="1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45295" marR="45295" marT="0" marB="0" anchor="ctr">
                    <a:lnL w="12700" cap="flat" cmpd="sng" algn="ctr">
                      <a:solidFill>
                        <a:srgbClr val="595959"/>
                      </a:solidFill>
                      <a:prstDash val="solid"/>
                      <a:round/>
                      <a:headEnd type="none" w="med" len="med"/>
                      <a:tailEnd type="none" w="med" len="med"/>
                    </a:lnL>
                    <a:lnR w="12700" cap="flat" cmpd="sng" algn="ctr">
                      <a:solidFill>
                        <a:srgbClr val="595959"/>
                      </a:solidFill>
                      <a:prstDash val="solid"/>
                      <a:round/>
                      <a:headEnd type="none" w="med" len="med"/>
                      <a:tailEnd type="none" w="med" len="med"/>
                    </a:lnR>
                    <a:lnT w="12700" cap="flat" cmpd="sng" algn="ctr">
                      <a:solidFill>
                        <a:srgbClr val="595959"/>
                      </a:solidFill>
                      <a:prstDash val="solid"/>
                      <a:round/>
                      <a:headEnd type="none" w="med" len="med"/>
                      <a:tailEnd type="none" w="med" len="med"/>
                    </a:lnT>
                    <a:lnB w="12700" cap="flat" cmpd="sng" algn="ctr">
                      <a:solidFill>
                        <a:srgbClr val="595959"/>
                      </a:solidFill>
                      <a:prstDash val="solid"/>
                      <a:round/>
                      <a:headEnd type="none" w="med" len="med"/>
                      <a:tailEnd type="none" w="med" len="med"/>
                    </a:lnB>
                    <a:solidFill>
                      <a:srgbClr val="ED7D31"/>
                    </a:solidFill>
                  </a:tcPr>
                </a:tc>
                <a:tc>
                  <a:txBody>
                    <a:bodyPr/>
                    <a:lstStyle/>
                    <a:p>
                      <a:pPr marL="0" marR="0" algn="ctr">
                        <a:lnSpc>
                          <a:spcPct val="107000"/>
                        </a:lnSpc>
                        <a:spcBef>
                          <a:spcPts val="0"/>
                        </a:spcBef>
                        <a:spcAft>
                          <a:spcPts val="0"/>
                        </a:spcAft>
                      </a:pPr>
                      <a:r>
                        <a:rPr lang="en-US" sz="1050" b="1" dirty="0">
                          <a:solidFill>
                            <a:srgbClr val="000000"/>
                          </a:solidFill>
                          <a:effectLst/>
                          <a:latin typeface="Century Gothic" panose="020B0502020202020204" pitchFamily="34" charset="0"/>
                          <a:ea typeface="Calibri" panose="020F0502020204030204" pitchFamily="34" charset="0"/>
                          <a:cs typeface="Calibri" panose="020F0502020204030204" pitchFamily="34" charset="0"/>
                        </a:rPr>
                        <a:t>Level 3</a:t>
                      </a:r>
                      <a:endParaRPr lang="en-US" sz="1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45295" marR="45295" marT="0" marB="0" anchor="ctr">
                    <a:lnL w="12700" cap="flat" cmpd="sng" algn="ctr">
                      <a:solidFill>
                        <a:srgbClr val="595959"/>
                      </a:solidFill>
                      <a:prstDash val="solid"/>
                      <a:round/>
                      <a:headEnd type="none" w="med" len="med"/>
                      <a:tailEnd type="none" w="med" len="med"/>
                    </a:lnL>
                    <a:lnR w="12700" cap="flat" cmpd="sng" algn="ctr">
                      <a:solidFill>
                        <a:srgbClr val="595959"/>
                      </a:solidFill>
                      <a:prstDash val="solid"/>
                      <a:round/>
                      <a:headEnd type="none" w="med" len="med"/>
                      <a:tailEnd type="none" w="med" len="med"/>
                    </a:lnR>
                    <a:lnT w="12700" cap="flat" cmpd="sng" algn="ctr">
                      <a:solidFill>
                        <a:srgbClr val="595959"/>
                      </a:solidFill>
                      <a:prstDash val="solid"/>
                      <a:round/>
                      <a:headEnd type="none" w="med" len="med"/>
                      <a:tailEnd type="none" w="med" len="med"/>
                    </a:lnT>
                    <a:lnB w="12700" cap="flat" cmpd="sng" algn="ctr">
                      <a:solidFill>
                        <a:srgbClr val="595959"/>
                      </a:solidFill>
                      <a:prstDash val="solid"/>
                      <a:round/>
                      <a:headEnd type="none" w="med" len="med"/>
                      <a:tailEnd type="none" w="med" len="med"/>
                    </a:lnB>
                    <a:solidFill>
                      <a:srgbClr val="F4B084"/>
                    </a:solidFill>
                  </a:tcPr>
                </a:tc>
                <a:tc>
                  <a:txBody>
                    <a:bodyPr/>
                    <a:lstStyle/>
                    <a:p>
                      <a:pPr marL="0" marR="0" algn="ctr">
                        <a:lnSpc>
                          <a:spcPct val="107000"/>
                        </a:lnSpc>
                        <a:spcBef>
                          <a:spcPts val="0"/>
                        </a:spcBef>
                        <a:spcAft>
                          <a:spcPts val="0"/>
                        </a:spcAft>
                      </a:pPr>
                      <a:r>
                        <a:rPr lang="en-US" sz="1050" b="1">
                          <a:solidFill>
                            <a:srgbClr val="000000"/>
                          </a:solidFill>
                          <a:effectLst/>
                          <a:latin typeface="Century Gothic" panose="020B0502020202020204" pitchFamily="34" charset="0"/>
                          <a:ea typeface="Calibri" panose="020F0502020204030204" pitchFamily="34" charset="0"/>
                          <a:cs typeface="Calibri" panose="020F0502020204030204" pitchFamily="34" charset="0"/>
                        </a:rPr>
                        <a:t>Level 4</a:t>
                      </a:r>
                      <a:endParaRPr lang="en-US" sz="1000">
                        <a:effectLst/>
                        <a:latin typeface="Century Gothic" panose="020B0502020202020204" pitchFamily="34" charset="0"/>
                        <a:ea typeface="Calibri" panose="020F0502020204030204" pitchFamily="34" charset="0"/>
                        <a:cs typeface="Times New Roman" panose="02020603050405020304" pitchFamily="18" charset="0"/>
                      </a:endParaRPr>
                    </a:p>
                  </a:txBody>
                  <a:tcPr marL="45295" marR="45295" marT="0" marB="0" anchor="ctr">
                    <a:lnL w="12700" cap="flat" cmpd="sng" algn="ctr">
                      <a:solidFill>
                        <a:srgbClr val="595959"/>
                      </a:solidFill>
                      <a:prstDash val="solid"/>
                      <a:round/>
                      <a:headEnd type="none" w="med" len="med"/>
                      <a:tailEnd type="none" w="med" len="med"/>
                    </a:lnL>
                    <a:lnR w="12700" cap="flat" cmpd="sng" algn="ctr">
                      <a:solidFill>
                        <a:srgbClr val="595959"/>
                      </a:solidFill>
                      <a:prstDash val="solid"/>
                      <a:round/>
                      <a:headEnd type="none" w="med" len="med"/>
                      <a:tailEnd type="none" w="med" len="med"/>
                    </a:lnR>
                    <a:lnT w="12700" cap="flat" cmpd="sng" algn="ctr">
                      <a:solidFill>
                        <a:srgbClr val="595959"/>
                      </a:solidFill>
                      <a:prstDash val="solid"/>
                      <a:round/>
                      <a:headEnd type="none" w="med" len="med"/>
                      <a:tailEnd type="none" w="med" len="med"/>
                    </a:lnT>
                    <a:lnB w="12700" cap="flat" cmpd="sng" algn="ctr">
                      <a:solidFill>
                        <a:srgbClr val="595959"/>
                      </a:solidFill>
                      <a:prstDash val="solid"/>
                      <a:round/>
                      <a:headEnd type="none" w="med" len="med"/>
                      <a:tailEnd type="none" w="med" len="med"/>
                    </a:lnB>
                    <a:solidFill>
                      <a:srgbClr val="FFE699"/>
                    </a:solidFill>
                  </a:tcPr>
                </a:tc>
                <a:tc>
                  <a:txBody>
                    <a:bodyPr/>
                    <a:lstStyle/>
                    <a:p>
                      <a:pPr marL="0" marR="0" algn="ctr">
                        <a:lnSpc>
                          <a:spcPct val="107000"/>
                        </a:lnSpc>
                        <a:spcBef>
                          <a:spcPts val="0"/>
                        </a:spcBef>
                        <a:spcAft>
                          <a:spcPts val="0"/>
                        </a:spcAft>
                      </a:pPr>
                      <a:r>
                        <a:rPr lang="en-US" sz="1050" b="1">
                          <a:solidFill>
                            <a:srgbClr val="000000"/>
                          </a:solidFill>
                          <a:effectLst/>
                          <a:latin typeface="Century Gothic" panose="020B0502020202020204" pitchFamily="34" charset="0"/>
                          <a:ea typeface="Calibri" panose="020F0502020204030204" pitchFamily="34" charset="0"/>
                          <a:cs typeface="Calibri" panose="020F0502020204030204" pitchFamily="34" charset="0"/>
                        </a:rPr>
                        <a:t>Level 5</a:t>
                      </a:r>
                      <a:endParaRPr lang="en-US" sz="1000">
                        <a:effectLst/>
                        <a:latin typeface="Century Gothic" panose="020B0502020202020204" pitchFamily="34" charset="0"/>
                        <a:ea typeface="Calibri" panose="020F0502020204030204" pitchFamily="34" charset="0"/>
                        <a:cs typeface="Times New Roman" panose="02020603050405020304" pitchFamily="18" charset="0"/>
                      </a:endParaRPr>
                    </a:p>
                  </a:txBody>
                  <a:tcPr marL="45295" marR="45295" marT="0" marB="0" anchor="ctr">
                    <a:lnL w="12700" cap="flat" cmpd="sng" algn="ctr">
                      <a:solidFill>
                        <a:srgbClr val="595959"/>
                      </a:solidFill>
                      <a:prstDash val="solid"/>
                      <a:round/>
                      <a:headEnd type="none" w="med" len="med"/>
                      <a:tailEnd type="none" w="med" len="med"/>
                    </a:lnL>
                    <a:lnR w="12700" cap="flat" cmpd="sng" algn="ctr">
                      <a:solidFill>
                        <a:srgbClr val="595959"/>
                      </a:solidFill>
                      <a:prstDash val="solid"/>
                      <a:round/>
                      <a:headEnd type="none" w="med" len="med"/>
                      <a:tailEnd type="none" w="med" len="med"/>
                    </a:lnR>
                    <a:lnT w="12700" cap="flat" cmpd="sng" algn="ctr">
                      <a:solidFill>
                        <a:srgbClr val="595959"/>
                      </a:solidFill>
                      <a:prstDash val="solid"/>
                      <a:round/>
                      <a:headEnd type="none" w="med" len="med"/>
                      <a:tailEnd type="none" w="med" len="med"/>
                    </a:lnT>
                    <a:lnB w="12700" cap="flat" cmpd="sng" algn="ctr">
                      <a:solidFill>
                        <a:srgbClr val="595959"/>
                      </a:solidFill>
                      <a:prstDash val="solid"/>
                      <a:round/>
                      <a:headEnd type="none" w="med" len="med"/>
                      <a:tailEnd type="none" w="med" len="med"/>
                    </a:lnB>
                    <a:solidFill>
                      <a:srgbClr val="B4C6E7"/>
                    </a:solidFill>
                  </a:tcPr>
                </a:tc>
                <a:tc>
                  <a:txBody>
                    <a:bodyPr/>
                    <a:lstStyle/>
                    <a:p>
                      <a:pPr marL="0" marR="0" algn="ctr">
                        <a:lnSpc>
                          <a:spcPct val="107000"/>
                        </a:lnSpc>
                        <a:spcBef>
                          <a:spcPts val="0"/>
                        </a:spcBef>
                        <a:spcAft>
                          <a:spcPts val="0"/>
                        </a:spcAft>
                      </a:pPr>
                      <a:r>
                        <a:rPr lang="en-US" sz="1050" b="1">
                          <a:solidFill>
                            <a:srgbClr val="000000"/>
                          </a:solidFill>
                          <a:effectLst/>
                          <a:latin typeface="Century Gothic" panose="020B0502020202020204" pitchFamily="34" charset="0"/>
                          <a:ea typeface="Calibri" panose="020F0502020204030204" pitchFamily="34" charset="0"/>
                          <a:cs typeface="Calibri" panose="020F0502020204030204" pitchFamily="34" charset="0"/>
                        </a:rPr>
                        <a:t>Level 6</a:t>
                      </a:r>
                      <a:endParaRPr lang="en-US" sz="1000">
                        <a:effectLst/>
                        <a:latin typeface="Century Gothic" panose="020B0502020202020204" pitchFamily="34" charset="0"/>
                        <a:ea typeface="Calibri" panose="020F0502020204030204" pitchFamily="34" charset="0"/>
                        <a:cs typeface="Times New Roman" panose="02020603050405020304" pitchFamily="18" charset="0"/>
                      </a:endParaRPr>
                    </a:p>
                  </a:txBody>
                  <a:tcPr marL="45295" marR="45295" marT="0" marB="0" anchor="ctr">
                    <a:lnL w="12700" cap="flat" cmpd="sng" algn="ctr">
                      <a:solidFill>
                        <a:srgbClr val="595959"/>
                      </a:solidFill>
                      <a:prstDash val="solid"/>
                      <a:round/>
                      <a:headEnd type="none" w="med" len="med"/>
                      <a:tailEnd type="none" w="med" len="med"/>
                    </a:lnL>
                    <a:lnR w="12700" cap="flat" cmpd="sng" algn="ctr">
                      <a:solidFill>
                        <a:srgbClr val="595959"/>
                      </a:solidFill>
                      <a:prstDash val="solid"/>
                      <a:round/>
                      <a:headEnd type="none" w="med" len="med"/>
                      <a:tailEnd type="none" w="med" len="med"/>
                    </a:lnR>
                    <a:lnT w="12700" cap="flat" cmpd="sng" algn="ctr">
                      <a:solidFill>
                        <a:srgbClr val="595959"/>
                      </a:solidFill>
                      <a:prstDash val="solid"/>
                      <a:round/>
                      <a:headEnd type="none" w="med" len="med"/>
                      <a:tailEnd type="none" w="med" len="med"/>
                    </a:lnT>
                    <a:lnB w="12700" cap="flat" cmpd="sng" algn="ctr">
                      <a:solidFill>
                        <a:srgbClr val="595959"/>
                      </a:solidFill>
                      <a:prstDash val="solid"/>
                      <a:round/>
                      <a:headEnd type="none" w="med" len="med"/>
                      <a:tailEnd type="none" w="med" len="med"/>
                    </a:lnB>
                    <a:solidFill>
                      <a:srgbClr val="BDD7EE"/>
                    </a:solidFill>
                  </a:tcPr>
                </a:tc>
                <a:tc>
                  <a:txBody>
                    <a:bodyPr/>
                    <a:lstStyle/>
                    <a:p>
                      <a:pPr marL="0" marR="0" algn="ctr">
                        <a:lnSpc>
                          <a:spcPct val="107000"/>
                        </a:lnSpc>
                        <a:spcBef>
                          <a:spcPts val="0"/>
                        </a:spcBef>
                        <a:spcAft>
                          <a:spcPts val="0"/>
                        </a:spcAft>
                      </a:pPr>
                      <a:r>
                        <a:rPr lang="en-US" sz="1050" b="1" dirty="0">
                          <a:solidFill>
                            <a:srgbClr val="000000"/>
                          </a:solidFill>
                          <a:effectLst/>
                          <a:latin typeface="Century Gothic" panose="020B0502020202020204" pitchFamily="34" charset="0"/>
                          <a:ea typeface="Calibri" panose="020F0502020204030204" pitchFamily="34" charset="0"/>
                          <a:cs typeface="Calibri" panose="020F0502020204030204" pitchFamily="34" charset="0"/>
                        </a:rPr>
                        <a:t>Level 7</a:t>
                      </a:r>
                      <a:endParaRPr lang="en-US" sz="1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45295" marR="45295" marT="0" marB="0" anchor="ctr">
                    <a:lnL w="12700" cap="flat" cmpd="sng" algn="ctr">
                      <a:solidFill>
                        <a:srgbClr val="595959"/>
                      </a:solidFill>
                      <a:prstDash val="solid"/>
                      <a:round/>
                      <a:headEnd type="none" w="med" len="med"/>
                      <a:tailEnd type="none" w="med" len="med"/>
                    </a:lnL>
                    <a:lnR w="12700" cap="flat" cmpd="sng" algn="ctr">
                      <a:solidFill>
                        <a:srgbClr val="595959"/>
                      </a:solidFill>
                      <a:prstDash val="solid"/>
                      <a:round/>
                      <a:headEnd type="none" w="med" len="med"/>
                      <a:tailEnd type="none" w="med" len="med"/>
                    </a:lnR>
                    <a:lnT w="12700" cap="flat" cmpd="sng" algn="ctr">
                      <a:solidFill>
                        <a:srgbClr val="595959"/>
                      </a:solidFill>
                      <a:prstDash val="solid"/>
                      <a:round/>
                      <a:headEnd type="none" w="med" len="med"/>
                      <a:tailEnd type="none" w="med" len="med"/>
                    </a:lnT>
                    <a:lnB w="12700" cap="flat" cmpd="sng" algn="ctr">
                      <a:solidFill>
                        <a:srgbClr val="595959"/>
                      </a:solidFill>
                      <a:prstDash val="solid"/>
                      <a:round/>
                      <a:headEnd type="none" w="med" len="med"/>
                      <a:tailEnd type="none" w="med" len="med"/>
                    </a:lnB>
                    <a:solidFill>
                      <a:srgbClr val="C6E0B4"/>
                    </a:solidFill>
                  </a:tcPr>
                </a:tc>
                <a:extLst>
                  <a:ext uri="{0D108BD9-81ED-4DB2-BD59-A6C34878D82A}">
                    <a16:rowId xmlns:a16="http://schemas.microsoft.com/office/drawing/2014/main" val="2378640895"/>
                  </a:ext>
                </a:extLst>
              </a:tr>
              <a:tr h="1275064">
                <a:tc>
                  <a:txBody>
                    <a:bodyPr/>
                    <a:lstStyle/>
                    <a:p>
                      <a:pPr marL="0" marR="0">
                        <a:lnSpc>
                          <a:spcPct val="107000"/>
                        </a:lnSpc>
                        <a:spcBef>
                          <a:spcPts val="1200"/>
                        </a:spcBef>
                        <a:spcAft>
                          <a:spcPts val="0"/>
                        </a:spcAft>
                      </a:pPr>
                      <a:r>
                        <a:rPr lang="en-US" sz="1000" dirty="0">
                          <a:effectLst/>
                          <a:latin typeface="Century Gothic" panose="020B0502020202020204" pitchFamily="34" charset="0"/>
                          <a:ea typeface="Calibri" panose="020F0502020204030204" pitchFamily="34" charset="0"/>
                          <a:cs typeface="Times New Roman" panose="02020603050405020304" pitchFamily="18" charset="0"/>
                        </a:rPr>
                        <a:t> </a:t>
                      </a:r>
                    </a:p>
                  </a:txBody>
                  <a:tcPr marL="45295" marR="45295" marT="0" marB="0">
                    <a:lnL>
                      <a:noFill/>
                    </a:lnL>
                    <a:lnR w="12700" cap="flat" cmpd="sng" algn="ctr">
                      <a:solidFill>
                        <a:srgbClr val="595959"/>
                      </a:solidFill>
                      <a:prstDash val="solid"/>
                      <a:round/>
                      <a:headEnd type="none" w="med" len="med"/>
                      <a:tailEnd type="none" w="med" len="med"/>
                    </a:lnR>
                    <a:lnT>
                      <a:noFill/>
                    </a:lnT>
                    <a:lnB w="12700" cap="flat" cmpd="sng" algn="ctr">
                      <a:solidFill>
                        <a:srgbClr val="595959"/>
                      </a:solidFill>
                      <a:prstDash val="solid"/>
                      <a:round/>
                      <a:headEnd type="none" w="med" len="med"/>
                      <a:tailEnd type="none" w="med" len="med"/>
                    </a:lnB>
                    <a:noFill/>
                  </a:tcPr>
                </a:tc>
                <a:tc>
                  <a:txBody>
                    <a:bodyPr/>
                    <a:lstStyle/>
                    <a:p>
                      <a:pPr marL="0" marR="0">
                        <a:lnSpc>
                          <a:spcPct val="107000"/>
                        </a:lnSpc>
                        <a:spcBef>
                          <a:spcPts val="1200"/>
                        </a:spcBef>
                        <a:spcAft>
                          <a:spcPts val="0"/>
                        </a:spcAft>
                      </a:pPr>
                      <a:r>
                        <a:rPr lang="en-US" sz="1000" dirty="0">
                          <a:effectLst/>
                          <a:latin typeface="Century Gothic" panose="020B0502020202020204" pitchFamily="34" charset="0"/>
                          <a:ea typeface="Calibri" panose="020F0502020204030204" pitchFamily="34" charset="0"/>
                          <a:cs typeface="Times New Roman" panose="02020603050405020304" pitchFamily="18" charset="0"/>
                        </a:rPr>
                        <a:t>Immediate action is required due to potential system failure or significant financial loss.</a:t>
                      </a:r>
                    </a:p>
                  </a:txBody>
                  <a:tcPr marL="45295" marR="45295" marT="91440" marB="0">
                    <a:lnL w="12700" cap="flat" cmpd="sng" algn="ctr">
                      <a:solidFill>
                        <a:srgbClr val="595959"/>
                      </a:solidFill>
                      <a:prstDash val="solid"/>
                      <a:round/>
                      <a:headEnd type="none" w="med" len="med"/>
                      <a:tailEnd type="none" w="med" len="med"/>
                    </a:lnL>
                    <a:lnR w="12700" cap="flat" cmpd="sng" algn="ctr">
                      <a:solidFill>
                        <a:srgbClr val="595959"/>
                      </a:solidFill>
                      <a:prstDash val="solid"/>
                      <a:round/>
                      <a:headEnd type="none" w="med" len="med"/>
                      <a:tailEnd type="none" w="med" len="med"/>
                    </a:lnR>
                    <a:lnT w="12700" cap="flat" cmpd="sng" algn="ctr">
                      <a:solidFill>
                        <a:srgbClr val="595959"/>
                      </a:solidFill>
                      <a:prstDash val="solid"/>
                      <a:round/>
                      <a:headEnd type="none" w="med" len="med"/>
                      <a:tailEnd type="none" w="med" len="med"/>
                    </a:lnT>
                    <a:lnB w="12700" cap="flat" cmpd="sng" algn="ctr">
                      <a:solidFill>
                        <a:srgbClr val="595959"/>
                      </a:solidFill>
                      <a:prstDash val="solid"/>
                      <a:round/>
                      <a:headEnd type="none" w="med" len="med"/>
                      <a:tailEnd type="none" w="med" len="med"/>
                    </a:lnB>
                    <a:noFill/>
                  </a:tcPr>
                </a:tc>
                <a:tc>
                  <a:txBody>
                    <a:bodyPr/>
                    <a:lstStyle/>
                    <a:p>
                      <a:pPr marL="0" marR="0">
                        <a:lnSpc>
                          <a:spcPct val="107000"/>
                        </a:lnSpc>
                        <a:spcBef>
                          <a:spcPts val="1200"/>
                        </a:spcBef>
                        <a:spcAft>
                          <a:spcPts val="0"/>
                        </a:spcAft>
                      </a:pPr>
                      <a:r>
                        <a:rPr lang="en-US" sz="1000" dirty="0">
                          <a:effectLst/>
                          <a:latin typeface="Century Gothic" panose="020B0502020202020204" pitchFamily="34" charset="0"/>
                          <a:ea typeface="Calibri" panose="020F0502020204030204" pitchFamily="34" charset="0"/>
                          <a:cs typeface="Times New Roman" panose="02020603050405020304" pitchFamily="18" charset="0"/>
                        </a:rPr>
                        <a:t>High-priority issues affecting major functionalities need resolution within hours.</a:t>
                      </a:r>
                    </a:p>
                  </a:txBody>
                  <a:tcPr marL="45295" marR="45295" marT="91440" marB="0">
                    <a:lnL w="12700" cap="flat" cmpd="sng" algn="ctr">
                      <a:solidFill>
                        <a:srgbClr val="595959"/>
                      </a:solidFill>
                      <a:prstDash val="solid"/>
                      <a:round/>
                      <a:headEnd type="none" w="med" len="med"/>
                      <a:tailEnd type="none" w="med" len="med"/>
                    </a:lnL>
                    <a:lnR w="12700" cap="flat" cmpd="sng" algn="ctr">
                      <a:solidFill>
                        <a:srgbClr val="595959"/>
                      </a:solidFill>
                      <a:prstDash val="solid"/>
                      <a:round/>
                      <a:headEnd type="none" w="med" len="med"/>
                      <a:tailEnd type="none" w="med" len="med"/>
                    </a:lnR>
                    <a:lnT w="12700" cap="flat" cmpd="sng" algn="ctr">
                      <a:solidFill>
                        <a:srgbClr val="595959"/>
                      </a:solidFill>
                      <a:prstDash val="solid"/>
                      <a:round/>
                      <a:headEnd type="none" w="med" len="med"/>
                      <a:tailEnd type="none" w="med" len="med"/>
                    </a:lnT>
                    <a:lnB w="12700" cap="flat" cmpd="sng" algn="ctr">
                      <a:solidFill>
                        <a:srgbClr val="595959"/>
                      </a:solidFill>
                      <a:prstDash val="solid"/>
                      <a:round/>
                      <a:headEnd type="none" w="med" len="med"/>
                      <a:tailEnd type="none" w="med" len="med"/>
                    </a:lnB>
                    <a:noFill/>
                  </a:tcPr>
                </a:tc>
                <a:tc>
                  <a:txBody>
                    <a:bodyPr/>
                    <a:lstStyle/>
                    <a:p>
                      <a:pPr marL="0" marR="0">
                        <a:lnSpc>
                          <a:spcPct val="107000"/>
                        </a:lnSpc>
                        <a:spcBef>
                          <a:spcPts val="1200"/>
                        </a:spcBef>
                        <a:spcAft>
                          <a:spcPts val="0"/>
                        </a:spcAft>
                      </a:pPr>
                      <a:r>
                        <a:rPr lang="en-US" sz="1000">
                          <a:effectLst/>
                          <a:latin typeface="Century Gothic" panose="020B0502020202020204" pitchFamily="34" charset="0"/>
                          <a:ea typeface="Calibri" panose="020F0502020204030204" pitchFamily="34" charset="0"/>
                          <a:cs typeface="Times New Roman" panose="02020603050405020304" pitchFamily="18" charset="0"/>
                        </a:rPr>
                        <a:t>Moderate-urgency problems impacting several users must be addressed within one business day.</a:t>
                      </a:r>
                    </a:p>
                  </a:txBody>
                  <a:tcPr marL="45295" marR="45295" marT="91440" marB="0">
                    <a:lnL w="12700" cap="flat" cmpd="sng" algn="ctr">
                      <a:solidFill>
                        <a:srgbClr val="595959"/>
                      </a:solidFill>
                      <a:prstDash val="solid"/>
                      <a:round/>
                      <a:headEnd type="none" w="med" len="med"/>
                      <a:tailEnd type="none" w="med" len="med"/>
                    </a:lnL>
                    <a:lnR w="12700" cap="flat" cmpd="sng" algn="ctr">
                      <a:solidFill>
                        <a:srgbClr val="595959"/>
                      </a:solidFill>
                      <a:prstDash val="solid"/>
                      <a:round/>
                      <a:headEnd type="none" w="med" len="med"/>
                      <a:tailEnd type="none" w="med" len="med"/>
                    </a:lnR>
                    <a:lnT w="12700" cap="flat" cmpd="sng" algn="ctr">
                      <a:solidFill>
                        <a:srgbClr val="595959"/>
                      </a:solidFill>
                      <a:prstDash val="solid"/>
                      <a:round/>
                      <a:headEnd type="none" w="med" len="med"/>
                      <a:tailEnd type="none" w="med" len="med"/>
                    </a:lnT>
                    <a:lnB w="12700" cap="flat" cmpd="sng" algn="ctr">
                      <a:solidFill>
                        <a:srgbClr val="595959"/>
                      </a:solidFill>
                      <a:prstDash val="solid"/>
                      <a:round/>
                      <a:headEnd type="none" w="med" len="med"/>
                      <a:tailEnd type="none" w="med" len="med"/>
                    </a:lnB>
                    <a:noFill/>
                  </a:tcPr>
                </a:tc>
                <a:tc>
                  <a:txBody>
                    <a:bodyPr/>
                    <a:lstStyle/>
                    <a:p>
                      <a:pPr marL="0" marR="0">
                        <a:lnSpc>
                          <a:spcPct val="107000"/>
                        </a:lnSpc>
                        <a:spcBef>
                          <a:spcPts val="1200"/>
                        </a:spcBef>
                        <a:spcAft>
                          <a:spcPts val="0"/>
                        </a:spcAft>
                      </a:pPr>
                      <a:r>
                        <a:rPr lang="en-US" sz="1000" dirty="0">
                          <a:effectLst/>
                          <a:latin typeface="Century Gothic" panose="020B0502020202020204" pitchFamily="34" charset="0"/>
                          <a:ea typeface="Calibri" panose="020F0502020204030204" pitchFamily="34" charset="0"/>
                          <a:cs typeface="Times New Roman" panose="02020603050405020304" pitchFamily="18" charset="0"/>
                        </a:rPr>
                        <a:t>Low-urgency issues affecting limited users should be resolved within three business days.</a:t>
                      </a:r>
                    </a:p>
                  </a:txBody>
                  <a:tcPr marL="45295" marR="45295" marT="91440" marB="0">
                    <a:lnL w="12700" cap="flat" cmpd="sng" algn="ctr">
                      <a:solidFill>
                        <a:srgbClr val="595959"/>
                      </a:solidFill>
                      <a:prstDash val="solid"/>
                      <a:round/>
                      <a:headEnd type="none" w="med" len="med"/>
                      <a:tailEnd type="none" w="med" len="med"/>
                    </a:lnL>
                    <a:lnR w="12700" cap="flat" cmpd="sng" algn="ctr">
                      <a:solidFill>
                        <a:srgbClr val="595959"/>
                      </a:solidFill>
                      <a:prstDash val="solid"/>
                      <a:round/>
                      <a:headEnd type="none" w="med" len="med"/>
                      <a:tailEnd type="none" w="med" len="med"/>
                    </a:lnR>
                    <a:lnT w="12700" cap="flat" cmpd="sng" algn="ctr">
                      <a:solidFill>
                        <a:srgbClr val="595959"/>
                      </a:solidFill>
                      <a:prstDash val="solid"/>
                      <a:round/>
                      <a:headEnd type="none" w="med" len="med"/>
                      <a:tailEnd type="none" w="med" len="med"/>
                    </a:lnT>
                    <a:lnB w="12700" cap="flat" cmpd="sng" algn="ctr">
                      <a:solidFill>
                        <a:srgbClr val="595959"/>
                      </a:solidFill>
                      <a:prstDash val="solid"/>
                      <a:round/>
                      <a:headEnd type="none" w="med" len="med"/>
                      <a:tailEnd type="none" w="med" len="med"/>
                    </a:lnB>
                    <a:noFill/>
                  </a:tcPr>
                </a:tc>
                <a:tc>
                  <a:txBody>
                    <a:bodyPr/>
                    <a:lstStyle/>
                    <a:p>
                      <a:pPr marL="0" marR="0">
                        <a:lnSpc>
                          <a:spcPct val="107000"/>
                        </a:lnSpc>
                        <a:spcBef>
                          <a:spcPts val="1200"/>
                        </a:spcBef>
                        <a:spcAft>
                          <a:spcPts val="0"/>
                        </a:spcAft>
                      </a:pPr>
                      <a:r>
                        <a:rPr lang="en-US" sz="1000" dirty="0">
                          <a:effectLst/>
                          <a:latin typeface="Century Gothic" panose="020B0502020202020204" pitchFamily="34" charset="0"/>
                          <a:ea typeface="Calibri" panose="020F0502020204030204" pitchFamily="34" charset="0"/>
                          <a:cs typeface="Times New Roman" panose="02020603050405020304" pitchFamily="18" charset="0"/>
                        </a:rPr>
                        <a:t>Minor problems with negligible impact should be resolved within the standard response time of one week</a:t>
                      </a:r>
                    </a:p>
                  </a:txBody>
                  <a:tcPr marL="45295" marR="45295" marT="91440" marB="0">
                    <a:lnL w="12700" cap="flat" cmpd="sng" algn="ctr">
                      <a:solidFill>
                        <a:srgbClr val="595959"/>
                      </a:solidFill>
                      <a:prstDash val="solid"/>
                      <a:round/>
                      <a:headEnd type="none" w="med" len="med"/>
                      <a:tailEnd type="none" w="med" len="med"/>
                    </a:lnL>
                    <a:lnR w="12700" cap="flat" cmpd="sng" algn="ctr">
                      <a:solidFill>
                        <a:srgbClr val="595959"/>
                      </a:solidFill>
                      <a:prstDash val="solid"/>
                      <a:round/>
                      <a:headEnd type="none" w="med" len="med"/>
                      <a:tailEnd type="none" w="med" len="med"/>
                    </a:lnR>
                    <a:lnT w="12700" cap="flat" cmpd="sng" algn="ctr">
                      <a:solidFill>
                        <a:srgbClr val="595959"/>
                      </a:solidFill>
                      <a:prstDash val="solid"/>
                      <a:round/>
                      <a:headEnd type="none" w="med" len="med"/>
                      <a:tailEnd type="none" w="med" len="med"/>
                    </a:lnT>
                    <a:lnB w="12700" cap="flat" cmpd="sng" algn="ctr">
                      <a:solidFill>
                        <a:srgbClr val="595959"/>
                      </a:solidFill>
                      <a:prstDash val="solid"/>
                      <a:round/>
                      <a:headEnd type="none" w="med" len="med"/>
                      <a:tailEnd type="none" w="med" len="med"/>
                    </a:lnB>
                    <a:noFill/>
                  </a:tcPr>
                </a:tc>
                <a:tc>
                  <a:txBody>
                    <a:bodyPr/>
                    <a:lstStyle/>
                    <a:p>
                      <a:pPr marL="0" marR="0">
                        <a:lnSpc>
                          <a:spcPct val="107000"/>
                        </a:lnSpc>
                        <a:spcBef>
                          <a:spcPts val="1200"/>
                        </a:spcBef>
                        <a:spcAft>
                          <a:spcPts val="0"/>
                        </a:spcAft>
                      </a:pPr>
                      <a:r>
                        <a:rPr lang="en-US" sz="1000" dirty="0">
                          <a:effectLst/>
                          <a:latin typeface="Century Gothic" panose="020B0502020202020204" pitchFamily="34" charset="0"/>
                          <a:ea typeface="Calibri" panose="020F0502020204030204" pitchFamily="34" charset="0"/>
                          <a:cs typeface="Times New Roman" panose="02020603050405020304" pitchFamily="18" charset="0"/>
                        </a:rPr>
                        <a:t>Scheduled updates or enhancements can be integrated during regular update cycles</a:t>
                      </a:r>
                    </a:p>
                  </a:txBody>
                  <a:tcPr marL="45295" marR="45295" marT="91440" marB="0">
                    <a:lnL w="12700" cap="flat" cmpd="sng" algn="ctr">
                      <a:solidFill>
                        <a:srgbClr val="595959"/>
                      </a:solidFill>
                      <a:prstDash val="solid"/>
                      <a:round/>
                      <a:headEnd type="none" w="med" len="med"/>
                      <a:tailEnd type="none" w="med" len="med"/>
                    </a:lnL>
                    <a:lnR w="12700" cap="flat" cmpd="sng" algn="ctr">
                      <a:solidFill>
                        <a:srgbClr val="595959"/>
                      </a:solidFill>
                      <a:prstDash val="solid"/>
                      <a:round/>
                      <a:headEnd type="none" w="med" len="med"/>
                      <a:tailEnd type="none" w="med" len="med"/>
                    </a:lnR>
                    <a:lnT w="12700" cap="flat" cmpd="sng" algn="ctr">
                      <a:solidFill>
                        <a:srgbClr val="595959"/>
                      </a:solidFill>
                      <a:prstDash val="solid"/>
                      <a:round/>
                      <a:headEnd type="none" w="med" len="med"/>
                      <a:tailEnd type="none" w="med" len="med"/>
                    </a:lnT>
                    <a:lnB w="12700" cap="flat" cmpd="sng" algn="ctr">
                      <a:solidFill>
                        <a:srgbClr val="595959"/>
                      </a:solidFill>
                      <a:prstDash val="solid"/>
                      <a:round/>
                      <a:headEnd type="none" w="med" len="med"/>
                      <a:tailEnd type="none" w="med" len="med"/>
                    </a:lnB>
                    <a:noFill/>
                  </a:tcPr>
                </a:tc>
                <a:tc>
                  <a:txBody>
                    <a:bodyPr/>
                    <a:lstStyle/>
                    <a:p>
                      <a:pPr marL="0" marR="0">
                        <a:lnSpc>
                          <a:spcPct val="107000"/>
                        </a:lnSpc>
                        <a:spcBef>
                          <a:spcPts val="1200"/>
                        </a:spcBef>
                        <a:spcAft>
                          <a:spcPts val="0"/>
                        </a:spcAft>
                      </a:pPr>
                      <a:r>
                        <a:rPr lang="en-US" sz="1000" dirty="0">
                          <a:effectLst/>
                          <a:latin typeface="Century Gothic" panose="020B0502020202020204" pitchFamily="34" charset="0"/>
                          <a:ea typeface="Calibri" panose="020F0502020204030204" pitchFamily="34" charset="0"/>
                          <a:cs typeface="Times New Roman" panose="02020603050405020304" pitchFamily="18" charset="0"/>
                        </a:rPr>
                        <a:t>Long-term improvements or requests are planned and implemented as part of strategic upgrades.</a:t>
                      </a:r>
                    </a:p>
                  </a:txBody>
                  <a:tcPr marL="45295" marR="45295" marT="91440" marB="0">
                    <a:lnL w="12700" cap="flat" cmpd="sng" algn="ctr">
                      <a:solidFill>
                        <a:srgbClr val="595959"/>
                      </a:solidFill>
                      <a:prstDash val="solid"/>
                      <a:round/>
                      <a:headEnd type="none" w="med" len="med"/>
                      <a:tailEnd type="none" w="med" len="med"/>
                    </a:lnL>
                    <a:lnR w="12700" cap="flat" cmpd="sng" algn="ctr">
                      <a:solidFill>
                        <a:srgbClr val="595959"/>
                      </a:solidFill>
                      <a:prstDash val="solid"/>
                      <a:round/>
                      <a:headEnd type="none" w="med" len="med"/>
                      <a:tailEnd type="none" w="med" len="med"/>
                    </a:lnR>
                    <a:lnT w="12700" cap="flat" cmpd="sng" algn="ctr">
                      <a:solidFill>
                        <a:srgbClr val="595959"/>
                      </a:solidFill>
                      <a:prstDash val="solid"/>
                      <a:round/>
                      <a:headEnd type="none" w="med" len="med"/>
                      <a:tailEnd type="none" w="med" len="med"/>
                    </a:lnT>
                    <a:lnB w="12700" cap="flat" cmpd="sng" algn="ctr">
                      <a:solidFill>
                        <a:srgbClr val="595959"/>
                      </a:solidFill>
                      <a:prstDash val="solid"/>
                      <a:round/>
                      <a:headEnd type="none" w="med" len="med"/>
                      <a:tailEnd type="none" w="med" len="med"/>
                    </a:lnB>
                    <a:noFill/>
                  </a:tcPr>
                </a:tc>
                <a:extLst>
                  <a:ext uri="{0D108BD9-81ED-4DB2-BD59-A6C34878D82A}">
                    <a16:rowId xmlns:a16="http://schemas.microsoft.com/office/drawing/2014/main" val="1218210568"/>
                  </a:ext>
                </a:extLst>
              </a:tr>
              <a:tr h="486941">
                <a:tc rowSpan="2">
                  <a:txBody>
                    <a:bodyPr/>
                    <a:lstStyle/>
                    <a:p>
                      <a:pPr marL="0" marR="0" algn="ctr">
                        <a:lnSpc>
                          <a:spcPct val="107000"/>
                        </a:lnSpc>
                        <a:spcBef>
                          <a:spcPts val="0"/>
                        </a:spcBef>
                        <a:spcAft>
                          <a:spcPts val="0"/>
                        </a:spcAft>
                      </a:pPr>
                      <a:r>
                        <a:rPr lang="en-US" sz="10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Sample text</a:t>
                      </a:r>
                      <a:endParaRPr lang="en-US" sz="1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45295" marR="45295" marT="0" marB="0" anchor="ctr">
                    <a:lnL w="12700" cap="flat" cmpd="sng" algn="ctr">
                      <a:solidFill>
                        <a:srgbClr val="595959"/>
                      </a:solidFill>
                      <a:prstDash val="solid"/>
                      <a:round/>
                      <a:headEnd type="none" w="med" len="med"/>
                      <a:tailEnd type="none" w="med" len="med"/>
                    </a:lnL>
                    <a:lnR w="12700" cap="flat" cmpd="sng" algn="ctr">
                      <a:solidFill>
                        <a:srgbClr val="595959"/>
                      </a:solidFill>
                      <a:prstDash val="solid"/>
                      <a:round/>
                      <a:headEnd type="none" w="med" len="med"/>
                      <a:tailEnd type="none" w="med" len="med"/>
                    </a:lnR>
                    <a:lnT w="12700" cap="flat" cmpd="sng" algn="ctr">
                      <a:solidFill>
                        <a:srgbClr val="595959"/>
                      </a:solidFill>
                      <a:prstDash val="solid"/>
                      <a:round/>
                      <a:headEnd type="none" w="med" len="med"/>
                      <a:tailEnd type="none" w="med" len="med"/>
                    </a:lnT>
                    <a:lnB w="12700" cap="flat" cmpd="sng" algn="ctr">
                      <a:solidFill>
                        <a:srgbClr val="595959"/>
                      </a:solidFill>
                      <a:prstDash val="solid"/>
                      <a:round/>
                      <a:headEnd type="none" w="med" len="med"/>
                      <a:tailEnd type="none" w="med" len="med"/>
                    </a:lnB>
                    <a:solidFill>
                      <a:srgbClr val="8EA9DB"/>
                    </a:solidFill>
                  </a:tcPr>
                </a:tc>
                <a:tc>
                  <a:txBody>
                    <a:bodyPr/>
                    <a:lstStyle/>
                    <a:p>
                      <a:pPr marL="0" marR="0" algn="ctr">
                        <a:lnSpc>
                          <a:spcPct val="107000"/>
                        </a:lnSpc>
                        <a:spcBef>
                          <a:spcPts val="0"/>
                        </a:spcBef>
                        <a:spcAft>
                          <a:spcPts val="0"/>
                        </a:spcAft>
                      </a:pPr>
                      <a:r>
                        <a:rPr lang="en-US" sz="1000" b="1" dirty="0">
                          <a:effectLst/>
                          <a:latin typeface="Century Gothic" panose="020B0502020202020204" pitchFamily="34" charset="0"/>
                          <a:ea typeface="Calibri" panose="020F0502020204030204" pitchFamily="34" charset="0"/>
                          <a:cs typeface="Times New Roman" panose="02020603050405020304" pitchFamily="18" charset="0"/>
                        </a:rPr>
                        <a:t>Immediate Response Required</a:t>
                      </a:r>
                      <a:endParaRPr lang="en-US" sz="1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45295" marR="45295" marT="0" marB="0" anchor="ctr">
                    <a:lnL w="12700" cap="flat" cmpd="sng" algn="ctr">
                      <a:solidFill>
                        <a:srgbClr val="595959"/>
                      </a:solidFill>
                      <a:prstDash val="solid"/>
                      <a:round/>
                      <a:headEnd type="none" w="med" len="med"/>
                      <a:tailEnd type="none" w="med" len="med"/>
                    </a:lnL>
                    <a:lnR w="12700" cap="flat" cmpd="sng" algn="ctr">
                      <a:solidFill>
                        <a:srgbClr val="595959"/>
                      </a:solidFill>
                      <a:prstDash val="solid"/>
                      <a:round/>
                      <a:headEnd type="none" w="med" len="med"/>
                      <a:tailEnd type="none" w="med" len="med"/>
                    </a:lnR>
                    <a:lnT w="12700" cap="flat" cmpd="sng" algn="ctr">
                      <a:solidFill>
                        <a:srgbClr val="595959"/>
                      </a:solidFill>
                      <a:prstDash val="solid"/>
                      <a:round/>
                      <a:headEnd type="none" w="med" len="med"/>
                      <a:tailEnd type="none" w="med" len="med"/>
                    </a:lnT>
                    <a:lnB w="12700" cap="flat" cmpd="sng" algn="ctr">
                      <a:solidFill>
                        <a:srgbClr val="595959"/>
                      </a:solidFill>
                      <a:prstDash val="dot"/>
                      <a:round/>
                      <a:headEnd type="none" w="med" len="med"/>
                      <a:tailEnd type="none" w="med" len="med"/>
                    </a:lnB>
                    <a:noFill/>
                  </a:tcPr>
                </a:tc>
                <a:tc>
                  <a:txBody>
                    <a:bodyPr/>
                    <a:lstStyle/>
                    <a:p>
                      <a:pPr marL="0" marR="0" algn="ctr">
                        <a:lnSpc>
                          <a:spcPct val="107000"/>
                        </a:lnSpc>
                        <a:spcBef>
                          <a:spcPts val="0"/>
                        </a:spcBef>
                        <a:spcAft>
                          <a:spcPts val="0"/>
                        </a:spcAft>
                      </a:pPr>
                      <a:r>
                        <a:rPr lang="en-US" sz="1000" b="1">
                          <a:effectLst/>
                          <a:latin typeface="Century Gothic" panose="020B0502020202020204" pitchFamily="34" charset="0"/>
                          <a:ea typeface="Calibri" panose="020F0502020204030204" pitchFamily="34" charset="0"/>
                          <a:cs typeface="Times New Roman" panose="02020603050405020304" pitchFamily="18" charset="0"/>
                        </a:rPr>
                        <a:t>High Priority</a:t>
                      </a:r>
                      <a:endParaRPr lang="en-US" sz="1000">
                        <a:effectLst/>
                        <a:latin typeface="Century Gothic" panose="020B0502020202020204" pitchFamily="34" charset="0"/>
                        <a:ea typeface="Calibri" panose="020F0502020204030204" pitchFamily="34" charset="0"/>
                        <a:cs typeface="Times New Roman" panose="02020603050405020304" pitchFamily="18" charset="0"/>
                      </a:endParaRPr>
                    </a:p>
                  </a:txBody>
                  <a:tcPr marL="45295" marR="45295" marT="0" marB="0" anchor="ctr">
                    <a:lnL w="12700" cap="flat" cmpd="sng" algn="ctr">
                      <a:solidFill>
                        <a:srgbClr val="595959"/>
                      </a:solidFill>
                      <a:prstDash val="solid"/>
                      <a:round/>
                      <a:headEnd type="none" w="med" len="med"/>
                      <a:tailEnd type="none" w="med" len="med"/>
                    </a:lnL>
                    <a:lnR w="12700" cap="flat" cmpd="sng" algn="ctr">
                      <a:solidFill>
                        <a:srgbClr val="595959"/>
                      </a:solidFill>
                      <a:prstDash val="solid"/>
                      <a:round/>
                      <a:headEnd type="none" w="med" len="med"/>
                      <a:tailEnd type="none" w="med" len="med"/>
                    </a:lnR>
                    <a:lnT w="12700" cap="flat" cmpd="sng" algn="ctr">
                      <a:solidFill>
                        <a:srgbClr val="595959"/>
                      </a:solidFill>
                      <a:prstDash val="solid"/>
                      <a:round/>
                      <a:headEnd type="none" w="med" len="med"/>
                      <a:tailEnd type="none" w="med" len="med"/>
                    </a:lnT>
                    <a:lnB w="12700" cap="flat" cmpd="sng" algn="ctr">
                      <a:solidFill>
                        <a:srgbClr val="595959"/>
                      </a:solidFill>
                      <a:prstDash val="dot"/>
                      <a:round/>
                      <a:headEnd type="none" w="med" len="med"/>
                      <a:tailEnd type="none" w="med" len="med"/>
                    </a:lnB>
                    <a:noFill/>
                  </a:tcPr>
                </a:tc>
                <a:tc>
                  <a:txBody>
                    <a:bodyPr/>
                    <a:lstStyle/>
                    <a:p>
                      <a:pPr marL="0" marR="0" algn="ctr">
                        <a:lnSpc>
                          <a:spcPct val="107000"/>
                        </a:lnSpc>
                        <a:spcBef>
                          <a:spcPts val="0"/>
                        </a:spcBef>
                        <a:spcAft>
                          <a:spcPts val="0"/>
                        </a:spcAft>
                      </a:pPr>
                      <a:r>
                        <a:rPr lang="en-US" sz="1000" b="1">
                          <a:effectLst/>
                          <a:latin typeface="Century Gothic" panose="020B0502020202020204" pitchFamily="34" charset="0"/>
                          <a:ea typeface="Calibri" panose="020F0502020204030204" pitchFamily="34" charset="0"/>
                          <a:cs typeface="Times New Roman" panose="02020603050405020304" pitchFamily="18" charset="0"/>
                        </a:rPr>
                        <a:t>Moderate Urgency</a:t>
                      </a:r>
                      <a:endParaRPr lang="en-US" sz="1000">
                        <a:effectLst/>
                        <a:latin typeface="Century Gothic" panose="020B0502020202020204" pitchFamily="34" charset="0"/>
                        <a:ea typeface="Calibri" panose="020F0502020204030204" pitchFamily="34" charset="0"/>
                        <a:cs typeface="Times New Roman" panose="02020603050405020304" pitchFamily="18" charset="0"/>
                      </a:endParaRPr>
                    </a:p>
                  </a:txBody>
                  <a:tcPr marL="45295" marR="45295" marT="0" marB="0" anchor="ctr">
                    <a:lnL w="12700" cap="flat" cmpd="sng" algn="ctr">
                      <a:solidFill>
                        <a:srgbClr val="595959"/>
                      </a:solidFill>
                      <a:prstDash val="solid"/>
                      <a:round/>
                      <a:headEnd type="none" w="med" len="med"/>
                      <a:tailEnd type="none" w="med" len="med"/>
                    </a:lnL>
                    <a:lnR w="12700" cap="flat" cmpd="sng" algn="ctr">
                      <a:solidFill>
                        <a:srgbClr val="595959"/>
                      </a:solidFill>
                      <a:prstDash val="solid"/>
                      <a:round/>
                      <a:headEnd type="none" w="med" len="med"/>
                      <a:tailEnd type="none" w="med" len="med"/>
                    </a:lnR>
                    <a:lnT w="12700" cap="flat" cmpd="sng" algn="ctr">
                      <a:solidFill>
                        <a:srgbClr val="595959"/>
                      </a:solidFill>
                      <a:prstDash val="solid"/>
                      <a:round/>
                      <a:headEnd type="none" w="med" len="med"/>
                      <a:tailEnd type="none" w="med" len="med"/>
                    </a:lnT>
                    <a:lnB w="12700" cap="flat" cmpd="sng" algn="ctr">
                      <a:solidFill>
                        <a:srgbClr val="595959"/>
                      </a:solidFill>
                      <a:prstDash val="dot"/>
                      <a:round/>
                      <a:headEnd type="none" w="med" len="med"/>
                      <a:tailEnd type="none" w="med" len="med"/>
                    </a:lnB>
                    <a:noFill/>
                  </a:tcPr>
                </a:tc>
                <a:tc>
                  <a:txBody>
                    <a:bodyPr/>
                    <a:lstStyle/>
                    <a:p>
                      <a:pPr marL="0" marR="0" algn="ctr">
                        <a:lnSpc>
                          <a:spcPct val="107000"/>
                        </a:lnSpc>
                        <a:spcBef>
                          <a:spcPts val="0"/>
                        </a:spcBef>
                        <a:spcAft>
                          <a:spcPts val="0"/>
                        </a:spcAft>
                      </a:pPr>
                      <a:r>
                        <a:rPr lang="en-US" sz="1000" b="1">
                          <a:effectLst/>
                          <a:latin typeface="Century Gothic" panose="020B0502020202020204" pitchFamily="34" charset="0"/>
                          <a:ea typeface="Calibri" panose="020F0502020204030204" pitchFamily="34" charset="0"/>
                          <a:cs typeface="Times New Roman" panose="02020603050405020304" pitchFamily="18" charset="0"/>
                        </a:rPr>
                        <a:t>Low Urgency</a:t>
                      </a:r>
                      <a:endParaRPr lang="en-US" sz="1000">
                        <a:effectLst/>
                        <a:latin typeface="Century Gothic" panose="020B0502020202020204" pitchFamily="34" charset="0"/>
                        <a:ea typeface="Calibri" panose="020F0502020204030204" pitchFamily="34" charset="0"/>
                        <a:cs typeface="Times New Roman" panose="02020603050405020304" pitchFamily="18" charset="0"/>
                      </a:endParaRPr>
                    </a:p>
                  </a:txBody>
                  <a:tcPr marL="45295" marR="45295" marT="0" marB="0" anchor="ctr">
                    <a:lnL w="12700" cap="flat" cmpd="sng" algn="ctr">
                      <a:solidFill>
                        <a:srgbClr val="595959"/>
                      </a:solidFill>
                      <a:prstDash val="solid"/>
                      <a:round/>
                      <a:headEnd type="none" w="med" len="med"/>
                      <a:tailEnd type="none" w="med" len="med"/>
                    </a:lnL>
                    <a:lnR w="12700" cap="flat" cmpd="sng" algn="ctr">
                      <a:solidFill>
                        <a:srgbClr val="595959"/>
                      </a:solidFill>
                      <a:prstDash val="solid"/>
                      <a:round/>
                      <a:headEnd type="none" w="med" len="med"/>
                      <a:tailEnd type="none" w="med" len="med"/>
                    </a:lnR>
                    <a:lnT w="12700" cap="flat" cmpd="sng" algn="ctr">
                      <a:solidFill>
                        <a:srgbClr val="595959"/>
                      </a:solidFill>
                      <a:prstDash val="solid"/>
                      <a:round/>
                      <a:headEnd type="none" w="med" len="med"/>
                      <a:tailEnd type="none" w="med" len="med"/>
                    </a:lnT>
                    <a:lnB w="12700" cap="flat" cmpd="sng" algn="ctr">
                      <a:solidFill>
                        <a:srgbClr val="595959"/>
                      </a:solidFill>
                      <a:prstDash val="dot"/>
                      <a:round/>
                      <a:headEnd type="none" w="med" len="med"/>
                      <a:tailEnd type="none" w="med" len="med"/>
                    </a:lnB>
                    <a:noFill/>
                  </a:tcPr>
                </a:tc>
                <a:tc>
                  <a:txBody>
                    <a:bodyPr/>
                    <a:lstStyle/>
                    <a:p>
                      <a:pPr marL="0" marR="0" algn="ctr">
                        <a:lnSpc>
                          <a:spcPct val="107000"/>
                        </a:lnSpc>
                        <a:spcBef>
                          <a:spcPts val="0"/>
                        </a:spcBef>
                        <a:spcAft>
                          <a:spcPts val="0"/>
                        </a:spcAft>
                      </a:pPr>
                      <a:r>
                        <a:rPr lang="en-US" sz="1000" b="1">
                          <a:effectLst/>
                          <a:latin typeface="Century Gothic" panose="020B0502020202020204" pitchFamily="34" charset="0"/>
                          <a:ea typeface="Calibri" panose="020F0502020204030204" pitchFamily="34" charset="0"/>
                          <a:cs typeface="Times New Roman" panose="02020603050405020304" pitchFamily="18" charset="0"/>
                        </a:rPr>
                        <a:t>Minor Issues</a:t>
                      </a:r>
                      <a:endParaRPr lang="en-US" sz="1000">
                        <a:effectLst/>
                        <a:latin typeface="Century Gothic" panose="020B0502020202020204" pitchFamily="34" charset="0"/>
                        <a:ea typeface="Calibri" panose="020F0502020204030204" pitchFamily="34" charset="0"/>
                        <a:cs typeface="Times New Roman" panose="02020603050405020304" pitchFamily="18" charset="0"/>
                      </a:endParaRPr>
                    </a:p>
                  </a:txBody>
                  <a:tcPr marL="45295" marR="45295" marT="0" marB="0" anchor="ctr">
                    <a:lnL w="12700" cap="flat" cmpd="sng" algn="ctr">
                      <a:solidFill>
                        <a:srgbClr val="595959"/>
                      </a:solidFill>
                      <a:prstDash val="solid"/>
                      <a:round/>
                      <a:headEnd type="none" w="med" len="med"/>
                      <a:tailEnd type="none" w="med" len="med"/>
                    </a:lnL>
                    <a:lnR w="12700" cap="flat" cmpd="sng" algn="ctr">
                      <a:solidFill>
                        <a:srgbClr val="595959"/>
                      </a:solidFill>
                      <a:prstDash val="solid"/>
                      <a:round/>
                      <a:headEnd type="none" w="med" len="med"/>
                      <a:tailEnd type="none" w="med" len="med"/>
                    </a:lnR>
                    <a:lnT w="12700" cap="flat" cmpd="sng" algn="ctr">
                      <a:solidFill>
                        <a:srgbClr val="595959"/>
                      </a:solidFill>
                      <a:prstDash val="solid"/>
                      <a:round/>
                      <a:headEnd type="none" w="med" len="med"/>
                      <a:tailEnd type="none" w="med" len="med"/>
                    </a:lnT>
                    <a:lnB w="12700" cap="flat" cmpd="sng" algn="ctr">
                      <a:solidFill>
                        <a:srgbClr val="595959"/>
                      </a:solidFill>
                      <a:prstDash val="dot"/>
                      <a:round/>
                      <a:headEnd type="none" w="med" len="med"/>
                      <a:tailEnd type="none" w="med" len="med"/>
                    </a:lnB>
                    <a:noFill/>
                  </a:tcPr>
                </a:tc>
                <a:tc>
                  <a:txBody>
                    <a:bodyPr/>
                    <a:lstStyle/>
                    <a:p>
                      <a:pPr marL="0" marR="0" algn="ctr">
                        <a:lnSpc>
                          <a:spcPct val="107000"/>
                        </a:lnSpc>
                        <a:spcBef>
                          <a:spcPts val="0"/>
                        </a:spcBef>
                        <a:spcAft>
                          <a:spcPts val="0"/>
                        </a:spcAft>
                      </a:pPr>
                      <a:r>
                        <a:rPr lang="en-US" sz="1000" b="1">
                          <a:effectLst/>
                          <a:latin typeface="Century Gothic" panose="020B0502020202020204" pitchFamily="34" charset="0"/>
                          <a:ea typeface="Calibri" panose="020F0502020204030204" pitchFamily="34" charset="0"/>
                          <a:cs typeface="Times New Roman" panose="02020603050405020304" pitchFamily="18" charset="0"/>
                        </a:rPr>
                        <a:t>Scheduled Enhancements</a:t>
                      </a:r>
                      <a:endParaRPr lang="en-US" sz="1000">
                        <a:effectLst/>
                        <a:latin typeface="Century Gothic" panose="020B0502020202020204" pitchFamily="34" charset="0"/>
                        <a:ea typeface="Calibri" panose="020F0502020204030204" pitchFamily="34" charset="0"/>
                        <a:cs typeface="Times New Roman" panose="02020603050405020304" pitchFamily="18" charset="0"/>
                      </a:endParaRPr>
                    </a:p>
                  </a:txBody>
                  <a:tcPr marL="45295" marR="45295" marT="0" marB="0" anchor="ctr">
                    <a:lnL w="12700" cap="flat" cmpd="sng" algn="ctr">
                      <a:solidFill>
                        <a:srgbClr val="595959"/>
                      </a:solidFill>
                      <a:prstDash val="solid"/>
                      <a:round/>
                      <a:headEnd type="none" w="med" len="med"/>
                      <a:tailEnd type="none" w="med" len="med"/>
                    </a:lnL>
                    <a:lnR w="12700" cap="flat" cmpd="sng" algn="ctr">
                      <a:solidFill>
                        <a:srgbClr val="595959"/>
                      </a:solidFill>
                      <a:prstDash val="solid"/>
                      <a:round/>
                      <a:headEnd type="none" w="med" len="med"/>
                      <a:tailEnd type="none" w="med" len="med"/>
                    </a:lnR>
                    <a:lnT w="12700" cap="flat" cmpd="sng" algn="ctr">
                      <a:solidFill>
                        <a:srgbClr val="595959"/>
                      </a:solidFill>
                      <a:prstDash val="solid"/>
                      <a:round/>
                      <a:headEnd type="none" w="med" len="med"/>
                      <a:tailEnd type="none" w="med" len="med"/>
                    </a:lnT>
                    <a:lnB w="12700" cap="flat" cmpd="sng" algn="ctr">
                      <a:solidFill>
                        <a:srgbClr val="595959"/>
                      </a:solidFill>
                      <a:prstDash val="dot"/>
                      <a:round/>
                      <a:headEnd type="none" w="med" len="med"/>
                      <a:tailEnd type="none" w="med" len="med"/>
                    </a:lnB>
                    <a:noFill/>
                  </a:tcPr>
                </a:tc>
                <a:tc>
                  <a:txBody>
                    <a:bodyPr/>
                    <a:lstStyle/>
                    <a:p>
                      <a:pPr marL="0" marR="0" algn="ctr">
                        <a:lnSpc>
                          <a:spcPct val="107000"/>
                        </a:lnSpc>
                        <a:spcBef>
                          <a:spcPts val="0"/>
                        </a:spcBef>
                        <a:spcAft>
                          <a:spcPts val="0"/>
                        </a:spcAft>
                      </a:pPr>
                      <a:r>
                        <a:rPr lang="en-US" sz="1000" b="1">
                          <a:effectLst/>
                          <a:latin typeface="Century Gothic" panose="020B0502020202020204" pitchFamily="34" charset="0"/>
                          <a:ea typeface="Calibri" panose="020F0502020204030204" pitchFamily="34" charset="0"/>
                          <a:cs typeface="Times New Roman" panose="02020603050405020304" pitchFamily="18" charset="0"/>
                        </a:rPr>
                        <a:t>Strategic Improvements</a:t>
                      </a:r>
                      <a:endParaRPr lang="en-US" sz="1000">
                        <a:effectLst/>
                        <a:latin typeface="Century Gothic" panose="020B0502020202020204" pitchFamily="34" charset="0"/>
                        <a:ea typeface="Calibri" panose="020F0502020204030204" pitchFamily="34" charset="0"/>
                        <a:cs typeface="Times New Roman" panose="02020603050405020304" pitchFamily="18" charset="0"/>
                      </a:endParaRPr>
                    </a:p>
                  </a:txBody>
                  <a:tcPr marL="45295" marR="45295" marT="0" marB="0" anchor="ctr">
                    <a:lnL w="12700" cap="flat" cmpd="sng" algn="ctr">
                      <a:solidFill>
                        <a:srgbClr val="595959"/>
                      </a:solidFill>
                      <a:prstDash val="solid"/>
                      <a:round/>
                      <a:headEnd type="none" w="med" len="med"/>
                      <a:tailEnd type="none" w="med" len="med"/>
                    </a:lnL>
                    <a:lnR w="12700" cap="flat" cmpd="sng" algn="ctr">
                      <a:solidFill>
                        <a:srgbClr val="595959"/>
                      </a:solidFill>
                      <a:prstDash val="solid"/>
                      <a:round/>
                      <a:headEnd type="none" w="med" len="med"/>
                      <a:tailEnd type="none" w="med" len="med"/>
                    </a:lnR>
                    <a:lnT w="12700" cap="flat" cmpd="sng" algn="ctr">
                      <a:solidFill>
                        <a:srgbClr val="595959"/>
                      </a:solidFill>
                      <a:prstDash val="solid"/>
                      <a:round/>
                      <a:headEnd type="none" w="med" len="med"/>
                      <a:tailEnd type="none" w="med" len="med"/>
                    </a:lnT>
                    <a:lnB w="12700" cap="flat" cmpd="sng" algn="ctr">
                      <a:solidFill>
                        <a:srgbClr val="595959"/>
                      </a:solidFill>
                      <a:prstDash val="dot"/>
                      <a:round/>
                      <a:headEnd type="none" w="med" len="med"/>
                      <a:tailEnd type="none" w="med" len="med"/>
                    </a:lnB>
                    <a:noFill/>
                  </a:tcPr>
                </a:tc>
                <a:extLst>
                  <a:ext uri="{0D108BD9-81ED-4DB2-BD59-A6C34878D82A}">
                    <a16:rowId xmlns:a16="http://schemas.microsoft.com/office/drawing/2014/main" val="687450903"/>
                  </a:ext>
                </a:extLst>
              </a:tr>
              <a:tr h="980315">
                <a:tc vMerge="1">
                  <a:txBody>
                    <a:bodyPr/>
                    <a:lstStyle/>
                    <a:p>
                      <a:endParaRPr lang="en-US"/>
                    </a:p>
                  </a:txBody>
                  <a:tcPr/>
                </a:tc>
                <a:tc>
                  <a:txBody>
                    <a:bodyPr/>
                    <a:lstStyle/>
                    <a:p>
                      <a:pPr marL="0" marR="0">
                        <a:lnSpc>
                          <a:spcPct val="107000"/>
                        </a:lnSpc>
                        <a:spcBef>
                          <a:spcPts val="1200"/>
                        </a:spcBef>
                        <a:spcAft>
                          <a:spcPts val="0"/>
                        </a:spcAft>
                      </a:pPr>
                      <a:endParaRPr lang="en-US" sz="1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45295" marR="45295" marT="91440" marB="0">
                    <a:lnL w="12700" cap="flat" cmpd="sng" algn="ctr">
                      <a:solidFill>
                        <a:srgbClr val="595959"/>
                      </a:solidFill>
                      <a:prstDash val="solid"/>
                      <a:round/>
                      <a:headEnd type="none" w="med" len="med"/>
                      <a:tailEnd type="none" w="med" len="med"/>
                    </a:lnL>
                    <a:lnR w="12700" cap="flat" cmpd="sng" algn="ctr">
                      <a:solidFill>
                        <a:srgbClr val="595959"/>
                      </a:solidFill>
                      <a:prstDash val="solid"/>
                      <a:round/>
                      <a:headEnd type="none" w="med" len="med"/>
                      <a:tailEnd type="none" w="med" len="med"/>
                    </a:lnR>
                    <a:lnT w="12700" cap="flat" cmpd="sng" algn="ctr">
                      <a:solidFill>
                        <a:srgbClr val="595959"/>
                      </a:solidFill>
                      <a:prstDash val="dot"/>
                      <a:round/>
                      <a:headEnd type="none" w="med" len="med"/>
                      <a:tailEnd type="none" w="med" len="med"/>
                    </a:lnT>
                    <a:lnB w="12700" cap="flat" cmpd="sng" algn="ctr">
                      <a:solidFill>
                        <a:srgbClr val="595959"/>
                      </a:solidFill>
                      <a:prstDash val="solid"/>
                      <a:round/>
                      <a:headEnd type="none" w="med" len="med"/>
                      <a:tailEnd type="none" w="med" len="med"/>
                    </a:lnB>
                    <a:noFill/>
                  </a:tcPr>
                </a:tc>
                <a:tc>
                  <a:txBody>
                    <a:bodyPr/>
                    <a:lstStyle/>
                    <a:p>
                      <a:pPr marL="0" marR="0">
                        <a:lnSpc>
                          <a:spcPct val="107000"/>
                        </a:lnSpc>
                        <a:spcBef>
                          <a:spcPts val="1200"/>
                        </a:spcBef>
                        <a:spcAft>
                          <a:spcPts val="0"/>
                        </a:spcAft>
                      </a:pPr>
                      <a:endParaRPr lang="en-US" sz="1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45295" marR="45295" marT="91440" marB="0">
                    <a:lnL w="12700" cap="flat" cmpd="sng" algn="ctr">
                      <a:solidFill>
                        <a:srgbClr val="595959"/>
                      </a:solidFill>
                      <a:prstDash val="solid"/>
                      <a:round/>
                      <a:headEnd type="none" w="med" len="med"/>
                      <a:tailEnd type="none" w="med" len="med"/>
                    </a:lnL>
                    <a:lnR w="12700" cap="flat" cmpd="sng" algn="ctr">
                      <a:solidFill>
                        <a:srgbClr val="595959"/>
                      </a:solidFill>
                      <a:prstDash val="solid"/>
                      <a:round/>
                      <a:headEnd type="none" w="med" len="med"/>
                      <a:tailEnd type="none" w="med" len="med"/>
                    </a:lnR>
                    <a:lnT w="12700" cap="flat" cmpd="sng" algn="ctr">
                      <a:solidFill>
                        <a:srgbClr val="595959"/>
                      </a:solidFill>
                      <a:prstDash val="dot"/>
                      <a:round/>
                      <a:headEnd type="none" w="med" len="med"/>
                      <a:tailEnd type="none" w="med" len="med"/>
                    </a:lnT>
                    <a:lnB w="12700" cap="flat" cmpd="sng" algn="ctr">
                      <a:solidFill>
                        <a:srgbClr val="595959"/>
                      </a:solidFill>
                      <a:prstDash val="solid"/>
                      <a:round/>
                      <a:headEnd type="none" w="med" len="med"/>
                      <a:tailEnd type="none" w="med" len="med"/>
                    </a:lnB>
                    <a:noFill/>
                  </a:tcPr>
                </a:tc>
                <a:tc>
                  <a:txBody>
                    <a:bodyPr/>
                    <a:lstStyle/>
                    <a:p>
                      <a:pPr marL="0" marR="0">
                        <a:lnSpc>
                          <a:spcPct val="107000"/>
                        </a:lnSpc>
                        <a:spcBef>
                          <a:spcPts val="1200"/>
                        </a:spcBef>
                        <a:spcAft>
                          <a:spcPts val="0"/>
                        </a:spcAft>
                      </a:pPr>
                      <a:endParaRPr lang="en-US" sz="1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45295" marR="45295" marT="91440" marB="0">
                    <a:lnL w="12700" cap="flat" cmpd="sng" algn="ctr">
                      <a:solidFill>
                        <a:srgbClr val="595959"/>
                      </a:solidFill>
                      <a:prstDash val="solid"/>
                      <a:round/>
                      <a:headEnd type="none" w="med" len="med"/>
                      <a:tailEnd type="none" w="med" len="med"/>
                    </a:lnL>
                    <a:lnR w="12700" cap="flat" cmpd="sng" algn="ctr">
                      <a:solidFill>
                        <a:srgbClr val="595959"/>
                      </a:solidFill>
                      <a:prstDash val="solid"/>
                      <a:round/>
                      <a:headEnd type="none" w="med" len="med"/>
                      <a:tailEnd type="none" w="med" len="med"/>
                    </a:lnR>
                    <a:lnT w="12700" cap="flat" cmpd="sng" algn="ctr">
                      <a:solidFill>
                        <a:srgbClr val="595959"/>
                      </a:solidFill>
                      <a:prstDash val="dot"/>
                      <a:round/>
                      <a:headEnd type="none" w="med" len="med"/>
                      <a:tailEnd type="none" w="med" len="med"/>
                    </a:lnT>
                    <a:lnB w="12700" cap="flat" cmpd="sng" algn="ctr">
                      <a:solidFill>
                        <a:srgbClr val="595959"/>
                      </a:solidFill>
                      <a:prstDash val="solid"/>
                      <a:round/>
                      <a:headEnd type="none" w="med" len="med"/>
                      <a:tailEnd type="none" w="med" len="med"/>
                    </a:lnB>
                    <a:noFill/>
                  </a:tcPr>
                </a:tc>
                <a:tc>
                  <a:txBody>
                    <a:bodyPr/>
                    <a:lstStyle/>
                    <a:p>
                      <a:pPr marL="0" marR="0">
                        <a:lnSpc>
                          <a:spcPct val="107000"/>
                        </a:lnSpc>
                        <a:spcBef>
                          <a:spcPts val="1200"/>
                        </a:spcBef>
                        <a:spcAft>
                          <a:spcPts val="0"/>
                        </a:spcAft>
                      </a:pPr>
                      <a:endParaRPr lang="en-US" sz="1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45295" marR="45295" marT="91440" marB="0">
                    <a:lnL w="12700" cap="flat" cmpd="sng" algn="ctr">
                      <a:solidFill>
                        <a:srgbClr val="595959"/>
                      </a:solidFill>
                      <a:prstDash val="solid"/>
                      <a:round/>
                      <a:headEnd type="none" w="med" len="med"/>
                      <a:tailEnd type="none" w="med" len="med"/>
                    </a:lnL>
                    <a:lnR w="12700" cap="flat" cmpd="sng" algn="ctr">
                      <a:solidFill>
                        <a:srgbClr val="595959"/>
                      </a:solidFill>
                      <a:prstDash val="solid"/>
                      <a:round/>
                      <a:headEnd type="none" w="med" len="med"/>
                      <a:tailEnd type="none" w="med" len="med"/>
                    </a:lnR>
                    <a:lnT w="12700" cap="flat" cmpd="sng" algn="ctr">
                      <a:solidFill>
                        <a:srgbClr val="595959"/>
                      </a:solidFill>
                      <a:prstDash val="dot"/>
                      <a:round/>
                      <a:headEnd type="none" w="med" len="med"/>
                      <a:tailEnd type="none" w="med" len="med"/>
                    </a:lnT>
                    <a:lnB w="12700" cap="flat" cmpd="sng" algn="ctr">
                      <a:solidFill>
                        <a:srgbClr val="595959"/>
                      </a:solidFill>
                      <a:prstDash val="solid"/>
                      <a:round/>
                      <a:headEnd type="none" w="med" len="med"/>
                      <a:tailEnd type="none" w="med" len="med"/>
                    </a:lnB>
                    <a:noFill/>
                  </a:tcPr>
                </a:tc>
                <a:tc>
                  <a:txBody>
                    <a:bodyPr/>
                    <a:lstStyle/>
                    <a:p>
                      <a:pPr marL="0" marR="0">
                        <a:lnSpc>
                          <a:spcPct val="107000"/>
                        </a:lnSpc>
                        <a:spcBef>
                          <a:spcPts val="1200"/>
                        </a:spcBef>
                        <a:spcAft>
                          <a:spcPts val="0"/>
                        </a:spcAft>
                      </a:pPr>
                      <a:endParaRPr lang="en-US" sz="1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45295" marR="45295" marT="91440" marB="0">
                    <a:lnL w="12700" cap="flat" cmpd="sng" algn="ctr">
                      <a:solidFill>
                        <a:srgbClr val="595959"/>
                      </a:solidFill>
                      <a:prstDash val="solid"/>
                      <a:round/>
                      <a:headEnd type="none" w="med" len="med"/>
                      <a:tailEnd type="none" w="med" len="med"/>
                    </a:lnL>
                    <a:lnR w="12700" cap="flat" cmpd="sng" algn="ctr">
                      <a:solidFill>
                        <a:srgbClr val="595959"/>
                      </a:solidFill>
                      <a:prstDash val="solid"/>
                      <a:round/>
                      <a:headEnd type="none" w="med" len="med"/>
                      <a:tailEnd type="none" w="med" len="med"/>
                    </a:lnR>
                    <a:lnT w="12700" cap="flat" cmpd="sng" algn="ctr">
                      <a:solidFill>
                        <a:srgbClr val="595959"/>
                      </a:solidFill>
                      <a:prstDash val="dot"/>
                      <a:round/>
                      <a:headEnd type="none" w="med" len="med"/>
                      <a:tailEnd type="none" w="med" len="med"/>
                    </a:lnT>
                    <a:lnB w="12700" cap="flat" cmpd="sng" algn="ctr">
                      <a:solidFill>
                        <a:srgbClr val="595959"/>
                      </a:solidFill>
                      <a:prstDash val="solid"/>
                      <a:round/>
                      <a:headEnd type="none" w="med" len="med"/>
                      <a:tailEnd type="none" w="med" len="med"/>
                    </a:lnB>
                    <a:noFill/>
                  </a:tcPr>
                </a:tc>
                <a:tc>
                  <a:txBody>
                    <a:bodyPr/>
                    <a:lstStyle/>
                    <a:p>
                      <a:pPr marL="0" marR="0">
                        <a:lnSpc>
                          <a:spcPct val="107000"/>
                        </a:lnSpc>
                        <a:spcBef>
                          <a:spcPts val="1200"/>
                        </a:spcBef>
                        <a:spcAft>
                          <a:spcPts val="0"/>
                        </a:spcAft>
                      </a:pPr>
                      <a:endParaRPr lang="en-US" sz="1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45295" marR="45295" marT="91440" marB="0">
                    <a:lnL w="12700" cap="flat" cmpd="sng" algn="ctr">
                      <a:solidFill>
                        <a:srgbClr val="595959"/>
                      </a:solidFill>
                      <a:prstDash val="solid"/>
                      <a:round/>
                      <a:headEnd type="none" w="med" len="med"/>
                      <a:tailEnd type="none" w="med" len="med"/>
                    </a:lnL>
                    <a:lnR w="12700" cap="flat" cmpd="sng" algn="ctr">
                      <a:solidFill>
                        <a:srgbClr val="595959"/>
                      </a:solidFill>
                      <a:prstDash val="solid"/>
                      <a:round/>
                      <a:headEnd type="none" w="med" len="med"/>
                      <a:tailEnd type="none" w="med" len="med"/>
                    </a:lnR>
                    <a:lnT w="12700" cap="flat" cmpd="sng" algn="ctr">
                      <a:solidFill>
                        <a:srgbClr val="595959"/>
                      </a:solidFill>
                      <a:prstDash val="dot"/>
                      <a:round/>
                      <a:headEnd type="none" w="med" len="med"/>
                      <a:tailEnd type="none" w="med" len="med"/>
                    </a:lnT>
                    <a:lnB w="12700" cap="flat" cmpd="sng" algn="ctr">
                      <a:solidFill>
                        <a:srgbClr val="595959"/>
                      </a:solidFill>
                      <a:prstDash val="solid"/>
                      <a:round/>
                      <a:headEnd type="none" w="med" len="med"/>
                      <a:tailEnd type="none" w="med" len="med"/>
                    </a:lnB>
                    <a:noFill/>
                  </a:tcPr>
                </a:tc>
                <a:tc>
                  <a:txBody>
                    <a:bodyPr/>
                    <a:lstStyle/>
                    <a:p>
                      <a:pPr marL="0" marR="0">
                        <a:lnSpc>
                          <a:spcPct val="107000"/>
                        </a:lnSpc>
                        <a:spcBef>
                          <a:spcPts val="1200"/>
                        </a:spcBef>
                        <a:spcAft>
                          <a:spcPts val="0"/>
                        </a:spcAft>
                      </a:pPr>
                      <a:endParaRPr lang="en-US" sz="1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45295" marR="45295" marT="91440" marB="0">
                    <a:lnL w="12700" cap="flat" cmpd="sng" algn="ctr">
                      <a:solidFill>
                        <a:srgbClr val="595959"/>
                      </a:solidFill>
                      <a:prstDash val="solid"/>
                      <a:round/>
                      <a:headEnd type="none" w="med" len="med"/>
                      <a:tailEnd type="none" w="med" len="med"/>
                    </a:lnL>
                    <a:lnR w="12700" cap="flat" cmpd="sng" algn="ctr">
                      <a:solidFill>
                        <a:srgbClr val="595959"/>
                      </a:solidFill>
                      <a:prstDash val="solid"/>
                      <a:round/>
                      <a:headEnd type="none" w="med" len="med"/>
                      <a:tailEnd type="none" w="med" len="med"/>
                    </a:lnR>
                    <a:lnT w="12700" cap="flat" cmpd="sng" algn="ctr">
                      <a:solidFill>
                        <a:srgbClr val="595959"/>
                      </a:solidFill>
                      <a:prstDash val="dot"/>
                      <a:round/>
                      <a:headEnd type="none" w="med" len="med"/>
                      <a:tailEnd type="none" w="med" len="med"/>
                    </a:lnT>
                    <a:lnB w="12700" cap="flat" cmpd="sng" algn="ctr">
                      <a:solidFill>
                        <a:srgbClr val="595959"/>
                      </a:solidFill>
                      <a:prstDash val="solid"/>
                      <a:round/>
                      <a:headEnd type="none" w="med" len="med"/>
                      <a:tailEnd type="none" w="med" len="med"/>
                    </a:lnB>
                    <a:noFill/>
                  </a:tcPr>
                </a:tc>
                <a:extLst>
                  <a:ext uri="{0D108BD9-81ED-4DB2-BD59-A6C34878D82A}">
                    <a16:rowId xmlns:a16="http://schemas.microsoft.com/office/drawing/2014/main" val="2295196433"/>
                  </a:ext>
                </a:extLst>
              </a:tr>
              <a:tr h="414948">
                <a:tc rowSpan="2">
                  <a:txBody>
                    <a:bodyPr/>
                    <a:lstStyle/>
                    <a:p>
                      <a:pPr marL="0" marR="0" algn="ctr">
                        <a:lnSpc>
                          <a:spcPct val="107000"/>
                        </a:lnSpc>
                        <a:spcBef>
                          <a:spcPts val="0"/>
                        </a:spcBef>
                        <a:spcAft>
                          <a:spcPts val="0"/>
                        </a:spcAft>
                      </a:pPr>
                      <a:r>
                        <a:rPr lang="en-US" sz="10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Sample text</a:t>
                      </a:r>
                      <a:endParaRPr lang="en-US" sz="1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45295" marR="45295" marT="0" marB="0" anchor="ctr">
                    <a:lnL w="12700" cap="flat" cmpd="sng" algn="ctr">
                      <a:solidFill>
                        <a:srgbClr val="595959"/>
                      </a:solidFill>
                      <a:prstDash val="solid"/>
                      <a:round/>
                      <a:headEnd type="none" w="med" len="med"/>
                      <a:tailEnd type="none" w="med" len="med"/>
                    </a:lnL>
                    <a:lnR w="12700" cap="flat" cmpd="sng" algn="ctr">
                      <a:solidFill>
                        <a:srgbClr val="595959"/>
                      </a:solidFill>
                      <a:prstDash val="solid"/>
                      <a:round/>
                      <a:headEnd type="none" w="med" len="med"/>
                      <a:tailEnd type="none" w="med" len="med"/>
                    </a:lnR>
                    <a:lnT w="12700" cap="flat" cmpd="sng" algn="ctr">
                      <a:solidFill>
                        <a:srgbClr val="595959"/>
                      </a:solidFill>
                      <a:prstDash val="solid"/>
                      <a:round/>
                      <a:headEnd type="none" w="med" len="med"/>
                      <a:tailEnd type="none" w="med" len="med"/>
                    </a:lnT>
                    <a:lnB w="12700" cap="flat" cmpd="sng" algn="ctr">
                      <a:solidFill>
                        <a:srgbClr val="595959"/>
                      </a:solidFill>
                      <a:prstDash val="solid"/>
                      <a:round/>
                      <a:headEnd type="none" w="med" len="med"/>
                      <a:tailEnd type="none" w="med" len="med"/>
                    </a:lnB>
                    <a:solidFill>
                      <a:srgbClr val="92D050"/>
                    </a:solidFill>
                  </a:tcPr>
                </a:tc>
                <a:tc>
                  <a:txBody>
                    <a:bodyPr/>
                    <a:lstStyle/>
                    <a:p>
                      <a:pPr marL="0" marR="0" algn="ctr">
                        <a:lnSpc>
                          <a:spcPct val="107000"/>
                        </a:lnSpc>
                        <a:spcBef>
                          <a:spcPts val="0"/>
                        </a:spcBef>
                        <a:spcAft>
                          <a:spcPts val="0"/>
                        </a:spcAft>
                      </a:pPr>
                      <a:r>
                        <a:rPr lang="en-US" sz="1000" b="1">
                          <a:effectLst/>
                          <a:latin typeface="Century Gothic" panose="020B0502020202020204" pitchFamily="34" charset="0"/>
                          <a:ea typeface="Calibri" panose="020F0502020204030204" pitchFamily="34" charset="0"/>
                          <a:cs typeface="Times New Roman" panose="02020603050405020304" pitchFamily="18" charset="0"/>
                        </a:rPr>
                        <a:t>Immediate</a:t>
                      </a:r>
                      <a:endParaRPr lang="en-US" sz="1000">
                        <a:effectLst/>
                        <a:latin typeface="Century Gothic" panose="020B0502020202020204" pitchFamily="34" charset="0"/>
                        <a:ea typeface="Calibri" panose="020F0502020204030204" pitchFamily="34" charset="0"/>
                        <a:cs typeface="Times New Roman" panose="02020603050405020304" pitchFamily="18" charset="0"/>
                      </a:endParaRPr>
                    </a:p>
                  </a:txBody>
                  <a:tcPr marL="45295" marR="45295" marT="0" marB="0" anchor="ctr">
                    <a:lnL w="12700" cap="flat" cmpd="sng" algn="ctr">
                      <a:solidFill>
                        <a:srgbClr val="595959"/>
                      </a:solidFill>
                      <a:prstDash val="solid"/>
                      <a:round/>
                      <a:headEnd type="none" w="med" len="med"/>
                      <a:tailEnd type="none" w="med" len="med"/>
                    </a:lnL>
                    <a:lnR w="12700" cap="flat" cmpd="sng" algn="ctr">
                      <a:solidFill>
                        <a:srgbClr val="595959"/>
                      </a:solidFill>
                      <a:prstDash val="solid"/>
                      <a:round/>
                      <a:headEnd type="none" w="med" len="med"/>
                      <a:tailEnd type="none" w="med" len="med"/>
                    </a:lnR>
                    <a:lnT w="12700" cap="flat" cmpd="sng" algn="ctr">
                      <a:solidFill>
                        <a:srgbClr val="595959"/>
                      </a:solidFill>
                      <a:prstDash val="solid"/>
                      <a:round/>
                      <a:headEnd type="none" w="med" len="med"/>
                      <a:tailEnd type="none" w="med" len="med"/>
                    </a:lnT>
                    <a:lnB w="12700" cap="flat" cmpd="sng" algn="ctr">
                      <a:solidFill>
                        <a:srgbClr val="595959"/>
                      </a:solidFill>
                      <a:prstDash val="dot"/>
                      <a:round/>
                      <a:headEnd type="none" w="med" len="med"/>
                      <a:tailEnd type="none" w="med" len="med"/>
                    </a:lnB>
                    <a:noFill/>
                  </a:tcPr>
                </a:tc>
                <a:tc>
                  <a:txBody>
                    <a:bodyPr/>
                    <a:lstStyle/>
                    <a:p>
                      <a:pPr marL="0" marR="0" algn="ctr">
                        <a:lnSpc>
                          <a:spcPct val="107000"/>
                        </a:lnSpc>
                        <a:spcBef>
                          <a:spcPts val="0"/>
                        </a:spcBef>
                        <a:spcAft>
                          <a:spcPts val="0"/>
                        </a:spcAft>
                      </a:pPr>
                      <a:r>
                        <a:rPr lang="en-US" sz="1000" b="1">
                          <a:effectLst/>
                          <a:latin typeface="Century Gothic" panose="020B0502020202020204" pitchFamily="34" charset="0"/>
                          <a:ea typeface="Calibri" panose="020F0502020204030204" pitchFamily="34" charset="0"/>
                          <a:cs typeface="Times New Roman" panose="02020603050405020304" pitchFamily="18" charset="0"/>
                        </a:rPr>
                        <a:t>Urgent</a:t>
                      </a:r>
                      <a:endParaRPr lang="en-US" sz="1000">
                        <a:effectLst/>
                        <a:latin typeface="Century Gothic" panose="020B0502020202020204" pitchFamily="34" charset="0"/>
                        <a:ea typeface="Calibri" panose="020F0502020204030204" pitchFamily="34" charset="0"/>
                        <a:cs typeface="Times New Roman" panose="02020603050405020304" pitchFamily="18" charset="0"/>
                      </a:endParaRPr>
                    </a:p>
                  </a:txBody>
                  <a:tcPr marL="45295" marR="45295" marT="0" marB="0" anchor="ctr">
                    <a:lnL w="12700" cap="flat" cmpd="sng" algn="ctr">
                      <a:solidFill>
                        <a:srgbClr val="595959"/>
                      </a:solidFill>
                      <a:prstDash val="solid"/>
                      <a:round/>
                      <a:headEnd type="none" w="med" len="med"/>
                      <a:tailEnd type="none" w="med" len="med"/>
                    </a:lnL>
                    <a:lnR w="12700" cap="flat" cmpd="sng" algn="ctr">
                      <a:solidFill>
                        <a:srgbClr val="595959"/>
                      </a:solidFill>
                      <a:prstDash val="solid"/>
                      <a:round/>
                      <a:headEnd type="none" w="med" len="med"/>
                      <a:tailEnd type="none" w="med" len="med"/>
                    </a:lnR>
                    <a:lnT w="12700" cap="flat" cmpd="sng" algn="ctr">
                      <a:solidFill>
                        <a:srgbClr val="595959"/>
                      </a:solidFill>
                      <a:prstDash val="solid"/>
                      <a:round/>
                      <a:headEnd type="none" w="med" len="med"/>
                      <a:tailEnd type="none" w="med" len="med"/>
                    </a:lnT>
                    <a:lnB w="12700" cap="flat" cmpd="sng" algn="ctr">
                      <a:solidFill>
                        <a:srgbClr val="595959"/>
                      </a:solidFill>
                      <a:prstDash val="dot"/>
                      <a:round/>
                      <a:headEnd type="none" w="med" len="med"/>
                      <a:tailEnd type="none" w="med" len="med"/>
                    </a:lnB>
                    <a:noFill/>
                  </a:tcPr>
                </a:tc>
                <a:tc>
                  <a:txBody>
                    <a:bodyPr/>
                    <a:lstStyle/>
                    <a:p>
                      <a:pPr marL="0" marR="0" algn="ctr">
                        <a:lnSpc>
                          <a:spcPct val="107000"/>
                        </a:lnSpc>
                        <a:spcBef>
                          <a:spcPts val="0"/>
                        </a:spcBef>
                        <a:spcAft>
                          <a:spcPts val="0"/>
                        </a:spcAft>
                      </a:pPr>
                      <a:r>
                        <a:rPr lang="en-US" sz="1000" b="1">
                          <a:effectLst/>
                          <a:latin typeface="Century Gothic" panose="020B0502020202020204" pitchFamily="34" charset="0"/>
                          <a:ea typeface="Calibri" panose="020F0502020204030204" pitchFamily="34" charset="0"/>
                          <a:cs typeface="Times New Roman" panose="02020603050405020304" pitchFamily="18" charset="0"/>
                        </a:rPr>
                        <a:t>Prompt</a:t>
                      </a:r>
                      <a:endParaRPr lang="en-US" sz="1000">
                        <a:effectLst/>
                        <a:latin typeface="Century Gothic" panose="020B0502020202020204" pitchFamily="34" charset="0"/>
                        <a:ea typeface="Calibri" panose="020F0502020204030204" pitchFamily="34" charset="0"/>
                        <a:cs typeface="Times New Roman" panose="02020603050405020304" pitchFamily="18" charset="0"/>
                      </a:endParaRPr>
                    </a:p>
                  </a:txBody>
                  <a:tcPr marL="45295" marR="45295" marT="0" marB="0" anchor="ctr">
                    <a:lnL w="12700" cap="flat" cmpd="sng" algn="ctr">
                      <a:solidFill>
                        <a:srgbClr val="595959"/>
                      </a:solidFill>
                      <a:prstDash val="solid"/>
                      <a:round/>
                      <a:headEnd type="none" w="med" len="med"/>
                      <a:tailEnd type="none" w="med" len="med"/>
                    </a:lnL>
                    <a:lnR w="12700" cap="flat" cmpd="sng" algn="ctr">
                      <a:solidFill>
                        <a:srgbClr val="595959"/>
                      </a:solidFill>
                      <a:prstDash val="solid"/>
                      <a:round/>
                      <a:headEnd type="none" w="med" len="med"/>
                      <a:tailEnd type="none" w="med" len="med"/>
                    </a:lnR>
                    <a:lnT w="12700" cap="flat" cmpd="sng" algn="ctr">
                      <a:solidFill>
                        <a:srgbClr val="595959"/>
                      </a:solidFill>
                      <a:prstDash val="solid"/>
                      <a:round/>
                      <a:headEnd type="none" w="med" len="med"/>
                      <a:tailEnd type="none" w="med" len="med"/>
                    </a:lnT>
                    <a:lnB w="12700" cap="flat" cmpd="sng" algn="ctr">
                      <a:solidFill>
                        <a:srgbClr val="595959"/>
                      </a:solidFill>
                      <a:prstDash val="dot"/>
                      <a:round/>
                      <a:headEnd type="none" w="med" len="med"/>
                      <a:tailEnd type="none" w="med" len="med"/>
                    </a:lnB>
                    <a:noFill/>
                  </a:tcPr>
                </a:tc>
                <a:tc>
                  <a:txBody>
                    <a:bodyPr/>
                    <a:lstStyle/>
                    <a:p>
                      <a:pPr marL="0" marR="0" algn="ctr">
                        <a:lnSpc>
                          <a:spcPct val="107000"/>
                        </a:lnSpc>
                        <a:spcBef>
                          <a:spcPts val="0"/>
                        </a:spcBef>
                        <a:spcAft>
                          <a:spcPts val="0"/>
                        </a:spcAft>
                      </a:pPr>
                      <a:r>
                        <a:rPr lang="en-US" sz="1000" b="1">
                          <a:effectLst/>
                          <a:latin typeface="Century Gothic" panose="020B0502020202020204" pitchFamily="34" charset="0"/>
                          <a:ea typeface="Calibri" panose="020F0502020204030204" pitchFamily="34" charset="0"/>
                          <a:cs typeface="Times New Roman" panose="02020603050405020304" pitchFamily="18" charset="0"/>
                        </a:rPr>
                        <a:t>Routine</a:t>
                      </a:r>
                      <a:endParaRPr lang="en-US" sz="1000">
                        <a:effectLst/>
                        <a:latin typeface="Century Gothic" panose="020B0502020202020204" pitchFamily="34" charset="0"/>
                        <a:ea typeface="Calibri" panose="020F0502020204030204" pitchFamily="34" charset="0"/>
                        <a:cs typeface="Times New Roman" panose="02020603050405020304" pitchFamily="18" charset="0"/>
                      </a:endParaRPr>
                    </a:p>
                  </a:txBody>
                  <a:tcPr marL="45295" marR="45295" marT="0" marB="0" anchor="ctr">
                    <a:lnL w="12700" cap="flat" cmpd="sng" algn="ctr">
                      <a:solidFill>
                        <a:srgbClr val="595959"/>
                      </a:solidFill>
                      <a:prstDash val="solid"/>
                      <a:round/>
                      <a:headEnd type="none" w="med" len="med"/>
                      <a:tailEnd type="none" w="med" len="med"/>
                    </a:lnL>
                    <a:lnR w="12700" cap="flat" cmpd="sng" algn="ctr">
                      <a:solidFill>
                        <a:srgbClr val="595959"/>
                      </a:solidFill>
                      <a:prstDash val="solid"/>
                      <a:round/>
                      <a:headEnd type="none" w="med" len="med"/>
                      <a:tailEnd type="none" w="med" len="med"/>
                    </a:lnR>
                    <a:lnT w="12700" cap="flat" cmpd="sng" algn="ctr">
                      <a:solidFill>
                        <a:srgbClr val="595959"/>
                      </a:solidFill>
                      <a:prstDash val="solid"/>
                      <a:round/>
                      <a:headEnd type="none" w="med" len="med"/>
                      <a:tailEnd type="none" w="med" len="med"/>
                    </a:lnT>
                    <a:lnB w="12700" cap="flat" cmpd="sng" algn="ctr">
                      <a:solidFill>
                        <a:srgbClr val="595959"/>
                      </a:solidFill>
                      <a:prstDash val="dot"/>
                      <a:round/>
                      <a:headEnd type="none" w="med" len="med"/>
                      <a:tailEnd type="none" w="med" len="med"/>
                    </a:lnB>
                    <a:noFill/>
                  </a:tcPr>
                </a:tc>
                <a:tc>
                  <a:txBody>
                    <a:bodyPr/>
                    <a:lstStyle/>
                    <a:p>
                      <a:pPr marL="0" marR="0" algn="ctr">
                        <a:lnSpc>
                          <a:spcPct val="107000"/>
                        </a:lnSpc>
                        <a:spcBef>
                          <a:spcPts val="0"/>
                        </a:spcBef>
                        <a:spcAft>
                          <a:spcPts val="0"/>
                        </a:spcAft>
                      </a:pPr>
                      <a:r>
                        <a:rPr lang="en-US" sz="1000" b="1">
                          <a:effectLst/>
                          <a:latin typeface="Century Gothic" panose="020B0502020202020204" pitchFamily="34" charset="0"/>
                          <a:ea typeface="Calibri" panose="020F0502020204030204" pitchFamily="34" charset="0"/>
                          <a:cs typeface="Times New Roman" panose="02020603050405020304" pitchFamily="18" charset="0"/>
                        </a:rPr>
                        <a:t>Standard</a:t>
                      </a:r>
                      <a:endParaRPr lang="en-US" sz="1000">
                        <a:effectLst/>
                        <a:latin typeface="Century Gothic" panose="020B0502020202020204" pitchFamily="34" charset="0"/>
                        <a:ea typeface="Calibri" panose="020F0502020204030204" pitchFamily="34" charset="0"/>
                        <a:cs typeface="Times New Roman" panose="02020603050405020304" pitchFamily="18" charset="0"/>
                      </a:endParaRPr>
                    </a:p>
                  </a:txBody>
                  <a:tcPr marL="45295" marR="45295" marT="0" marB="0" anchor="ctr">
                    <a:lnL w="12700" cap="flat" cmpd="sng" algn="ctr">
                      <a:solidFill>
                        <a:srgbClr val="595959"/>
                      </a:solidFill>
                      <a:prstDash val="solid"/>
                      <a:round/>
                      <a:headEnd type="none" w="med" len="med"/>
                      <a:tailEnd type="none" w="med" len="med"/>
                    </a:lnL>
                    <a:lnR w="12700" cap="flat" cmpd="sng" algn="ctr">
                      <a:solidFill>
                        <a:srgbClr val="595959"/>
                      </a:solidFill>
                      <a:prstDash val="solid"/>
                      <a:round/>
                      <a:headEnd type="none" w="med" len="med"/>
                      <a:tailEnd type="none" w="med" len="med"/>
                    </a:lnR>
                    <a:lnT w="12700" cap="flat" cmpd="sng" algn="ctr">
                      <a:solidFill>
                        <a:srgbClr val="595959"/>
                      </a:solidFill>
                      <a:prstDash val="solid"/>
                      <a:round/>
                      <a:headEnd type="none" w="med" len="med"/>
                      <a:tailEnd type="none" w="med" len="med"/>
                    </a:lnT>
                    <a:lnB w="12700" cap="flat" cmpd="sng" algn="ctr">
                      <a:solidFill>
                        <a:srgbClr val="595959"/>
                      </a:solidFill>
                      <a:prstDash val="dot"/>
                      <a:round/>
                      <a:headEnd type="none" w="med" len="med"/>
                      <a:tailEnd type="none" w="med" len="med"/>
                    </a:lnB>
                    <a:noFill/>
                  </a:tcPr>
                </a:tc>
                <a:tc>
                  <a:txBody>
                    <a:bodyPr/>
                    <a:lstStyle/>
                    <a:p>
                      <a:pPr marL="0" marR="0" algn="ctr">
                        <a:lnSpc>
                          <a:spcPct val="107000"/>
                        </a:lnSpc>
                        <a:spcBef>
                          <a:spcPts val="0"/>
                        </a:spcBef>
                        <a:spcAft>
                          <a:spcPts val="0"/>
                        </a:spcAft>
                      </a:pPr>
                      <a:r>
                        <a:rPr lang="en-US" sz="1000" b="1">
                          <a:effectLst/>
                          <a:latin typeface="Century Gothic" panose="020B0502020202020204" pitchFamily="34" charset="0"/>
                          <a:ea typeface="Calibri" panose="020F0502020204030204" pitchFamily="34" charset="0"/>
                          <a:cs typeface="Times New Roman" panose="02020603050405020304" pitchFamily="18" charset="0"/>
                        </a:rPr>
                        <a:t>Regular</a:t>
                      </a:r>
                      <a:endParaRPr lang="en-US" sz="1000">
                        <a:effectLst/>
                        <a:latin typeface="Century Gothic" panose="020B0502020202020204" pitchFamily="34" charset="0"/>
                        <a:ea typeface="Calibri" panose="020F0502020204030204" pitchFamily="34" charset="0"/>
                        <a:cs typeface="Times New Roman" panose="02020603050405020304" pitchFamily="18" charset="0"/>
                      </a:endParaRPr>
                    </a:p>
                  </a:txBody>
                  <a:tcPr marL="45295" marR="45295" marT="0" marB="0" anchor="ctr">
                    <a:lnL w="12700" cap="flat" cmpd="sng" algn="ctr">
                      <a:solidFill>
                        <a:srgbClr val="595959"/>
                      </a:solidFill>
                      <a:prstDash val="solid"/>
                      <a:round/>
                      <a:headEnd type="none" w="med" len="med"/>
                      <a:tailEnd type="none" w="med" len="med"/>
                    </a:lnL>
                    <a:lnR w="12700" cap="flat" cmpd="sng" algn="ctr">
                      <a:solidFill>
                        <a:srgbClr val="595959"/>
                      </a:solidFill>
                      <a:prstDash val="solid"/>
                      <a:round/>
                      <a:headEnd type="none" w="med" len="med"/>
                      <a:tailEnd type="none" w="med" len="med"/>
                    </a:lnR>
                    <a:lnT w="12700" cap="flat" cmpd="sng" algn="ctr">
                      <a:solidFill>
                        <a:srgbClr val="595959"/>
                      </a:solidFill>
                      <a:prstDash val="solid"/>
                      <a:round/>
                      <a:headEnd type="none" w="med" len="med"/>
                      <a:tailEnd type="none" w="med" len="med"/>
                    </a:lnT>
                    <a:lnB w="12700" cap="flat" cmpd="sng" algn="ctr">
                      <a:solidFill>
                        <a:srgbClr val="595959"/>
                      </a:solidFill>
                      <a:prstDash val="dot"/>
                      <a:round/>
                      <a:headEnd type="none" w="med" len="med"/>
                      <a:tailEnd type="none" w="med" len="med"/>
                    </a:lnB>
                    <a:noFill/>
                  </a:tcPr>
                </a:tc>
                <a:tc>
                  <a:txBody>
                    <a:bodyPr/>
                    <a:lstStyle/>
                    <a:p>
                      <a:pPr marL="0" marR="0" algn="ctr">
                        <a:lnSpc>
                          <a:spcPct val="107000"/>
                        </a:lnSpc>
                        <a:spcBef>
                          <a:spcPts val="0"/>
                        </a:spcBef>
                        <a:spcAft>
                          <a:spcPts val="0"/>
                        </a:spcAft>
                      </a:pPr>
                      <a:r>
                        <a:rPr lang="en-US" sz="1000" b="1">
                          <a:effectLst/>
                          <a:latin typeface="Century Gothic" panose="020B0502020202020204" pitchFamily="34" charset="0"/>
                          <a:ea typeface="Calibri" panose="020F0502020204030204" pitchFamily="34" charset="0"/>
                          <a:cs typeface="Times New Roman" panose="02020603050405020304" pitchFamily="18" charset="0"/>
                        </a:rPr>
                        <a:t>Planned</a:t>
                      </a:r>
                      <a:endParaRPr lang="en-US" sz="1000">
                        <a:effectLst/>
                        <a:latin typeface="Century Gothic" panose="020B0502020202020204" pitchFamily="34" charset="0"/>
                        <a:ea typeface="Calibri" panose="020F0502020204030204" pitchFamily="34" charset="0"/>
                        <a:cs typeface="Times New Roman" panose="02020603050405020304" pitchFamily="18" charset="0"/>
                      </a:endParaRPr>
                    </a:p>
                  </a:txBody>
                  <a:tcPr marL="45295" marR="45295" marT="0" marB="0" anchor="ctr">
                    <a:lnL w="12700" cap="flat" cmpd="sng" algn="ctr">
                      <a:solidFill>
                        <a:srgbClr val="595959"/>
                      </a:solidFill>
                      <a:prstDash val="solid"/>
                      <a:round/>
                      <a:headEnd type="none" w="med" len="med"/>
                      <a:tailEnd type="none" w="med" len="med"/>
                    </a:lnL>
                    <a:lnR w="12700" cap="flat" cmpd="sng" algn="ctr">
                      <a:solidFill>
                        <a:srgbClr val="595959"/>
                      </a:solidFill>
                      <a:prstDash val="solid"/>
                      <a:round/>
                      <a:headEnd type="none" w="med" len="med"/>
                      <a:tailEnd type="none" w="med" len="med"/>
                    </a:lnR>
                    <a:lnT w="12700" cap="flat" cmpd="sng" algn="ctr">
                      <a:solidFill>
                        <a:srgbClr val="595959"/>
                      </a:solidFill>
                      <a:prstDash val="solid"/>
                      <a:round/>
                      <a:headEnd type="none" w="med" len="med"/>
                      <a:tailEnd type="none" w="med" len="med"/>
                    </a:lnT>
                    <a:lnB w="12700" cap="flat" cmpd="sng" algn="ctr">
                      <a:solidFill>
                        <a:srgbClr val="595959"/>
                      </a:solidFill>
                      <a:prstDash val="dot"/>
                      <a:round/>
                      <a:headEnd type="none" w="med" len="med"/>
                      <a:tailEnd type="none" w="med" len="med"/>
                    </a:lnB>
                    <a:noFill/>
                  </a:tcPr>
                </a:tc>
                <a:extLst>
                  <a:ext uri="{0D108BD9-81ED-4DB2-BD59-A6C34878D82A}">
                    <a16:rowId xmlns:a16="http://schemas.microsoft.com/office/drawing/2014/main" val="881880596"/>
                  </a:ext>
                </a:extLst>
              </a:tr>
              <a:tr h="1103649">
                <a:tc vMerge="1">
                  <a:txBody>
                    <a:bodyPr/>
                    <a:lstStyle/>
                    <a:p>
                      <a:endParaRPr lang="en-US"/>
                    </a:p>
                  </a:txBody>
                  <a:tcPr/>
                </a:tc>
                <a:tc>
                  <a:txBody>
                    <a:bodyPr/>
                    <a:lstStyle/>
                    <a:p>
                      <a:pPr marL="0" marR="0">
                        <a:lnSpc>
                          <a:spcPct val="107000"/>
                        </a:lnSpc>
                        <a:spcBef>
                          <a:spcPts val="1200"/>
                        </a:spcBef>
                        <a:spcAft>
                          <a:spcPts val="0"/>
                        </a:spcAft>
                      </a:pPr>
                      <a:endParaRPr lang="en-US" sz="1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45295" marR="45295" marT="91440" marB="0">
                    <a:lnL w="12700" cap="flat" cmpd="sng" algn="ctr">
                      <a:solidFill>
                        <a:srgbClr val="595959"/>
                      </a:solidFill>
                      <a:prstDash val="solid"/>
                      <a:round/>
                      <a:headEnd type="none" w="med" len="med"/>
                      <a:tailEnd type="none" w="med" len="med"/>
                    </a:lnL>
                    <a:lnR w="12700" cap="flat" cmpd="sng" algn="ctr">
                      <a:solidFill>
                        <a:srgbClr val="595959"/>
                      </a:solidFill>
                      <a:prstDash val="solid"/>
                      <a:round/>
                      <a:headEnd type="none" w="med" len="med"/>
                      <a:tailEnd type="none" w="med" len="med"/>
                    </a:lnR>
                    <a:lnT w="12700" cap="flat" cmpd="sng" algn="ctr">
                      <a:solidFill>
                        <a:srgbClr val="595959"/>
                      </a:solidFill>
                      <a:prstDash val="dot"/>
                      <a:round/>
                      <a:headEnd type="none" w="med" len="med"/>
                      <a:tailEnd type="none" w="med" len="med"/>
                    </a:lnT>
                    <a:lnB w="12700" cap="flat" cmpd="sng" algn="ctr">
                      <a:solidFill>
                        <a:srgbClr val="595959"/>
                      </a:solidFill>
                      <a:prstDash val="solid"/>
                      <a:round/>
                      <a:headEnd type="none" w="med" len="med"/>
                      <a:tailEnd type="none" w="med" len="med"/>
                    </a:lnB>
                    <a:noFill/>
                  </a:tcPr>
                </a:tc>
                <a:tc>
                  <a:txBody>
                    <a:bodyPr/>
                    <a:lstStyle/>
                    <a:p>
                      <a:pPr marL="0" marR="0">
                        <a:lnSpc>
                          <a:spcPct val="107000"/>
                        </a:lnSpc>
                        <a:spcBef>
                          <a:spcPts val="1200"/>
                        </a:spcBef>
                        <a:spcAft>
                          <a:spcPts val="0"/>
                        </a:spcAft>
                      </a:pPr>
                      <a:endParaRPr lang="en-US" sz="1000">
                        <a:effectLst/>
                        <a:latin typeface="Century Gothic" panose="020B0502020202020204" pitchFamily="34" charset="0"/>
                        <a:ea typeface="Calibri" panose="020F0502020204030204" pitchFamily="34" charset="0"/>
                        <a:cs typeface="Times New Roman" panose="02020603050405020304" pitchFamily="18" charset="0"/>
                      </a:endParaRPr>
                    </a:p>
                  </a:txBody>
                  <a:tcPr marL="45295" marR="45295" marT="91440" marB="0">
                    <a:lnL w="12700" cap="flat" cmpd="sng" algn="ctr">
                      <a:solidFill>
                        <a:srgbClr val="595959"/>
                      </a:solidFill>
                      <a:prstDash val="solid"/>
                      <a:round/>
                      <a:headEnd type="none" w="med" len="med"/>
                      <a:tailEnd type="none" w="med" len="med"/>
                    </a:lnL>
                    <a:lnR w="12700" cap="flat" cmpd="sng" algn="ctr">
                      <a:solidFill>
                        <a:srgbClr val="595959"/>
                      </a:solidFill>
                      <a:prstDash val="solid"/>
                      <a:round/>
                      <a:headEnd type="none" w="med" len="med"/>
                      <a:tailEnd type="none" w="med" len="med"/>
                    </a:lnR>
                    <a:lnT w="12700" cap="flat" cmpd="sng" algn="ctr">
                      <a:solidFill>
                        <a:srgbClr val="595959"/>
                      </a:solidFill>
                      <a:prstDash val="dot"/>
                      <a:round/>
                      <a:headEnd type="none" w="med" len="med"/>
                      <a:tailEnd type="none" w="med" len="med"/>
                    </a:lnT>
                    <a:lnB w="12700" cap="flat" cmpd="sng" algn="ctr">
                      <a:solidFill>
                        <a:srgbClr val="595959"/>
                      </a:solidFill>
                      <a:prstDash val="solid"/>
                      <a:round/>
                      <a:headEnd type="none" w="med" len="med"/>
                      <a:tailEnd type="none" w="med" len="med"/>
                    </a:lnB>
                    <a:noFill/>
                  </a:tcPr>
                </a:tc>
                <a:tc>
                  <a:txBody>
                    <a:bodyPr/>
                    <a:lstStyle/>
                    <a:p>
                      <a:pPr marL="0" marR="0">
                        <a:lnSpc>
                          <a:spcPct val="107000"/>
                        </a:lnSpc>
                        <a:spcBef>
                          <a:spcPts val="1200"/>
                        </a:spcBef>
                        <a:spcAft>
                          <a:spcPts val="0"/>
                        </a:spcAft>
                      </a:pPr>
                      <a:endParaRPr lang="en-US" sz="1000">
                        <a:effectLst/>
                        <a:latin typeface="Century Gothic" panose="020B0502020202020204" pitchFamily="34" charset="0"/>
                        <a:ea typeface="Calibri" panose="020F0502020204030204" pitchFamily="34" charset="0"/>
                        <a:cs typeface="Times New Roman" panose="02020603050405020304" pitchFamily="18" charset="0"/>
                      </a:endParaRPr>
                    </a:p>
                  </a:txBody>
                  <a:tcPr marL="45295" marR="45295" marT="91440" marB="0">
                    <a:lnL w="12700" cap="flat" cmpd="sng" algn="ctr">
                      <a:solidFill>
                        <a:srgbClr val="595959"/>
                      </a:solidFill>
                      <a:prstDash val="solid"/>
                      <a:round/>
                      <a:headEnd type="none" w="med" len="med"/>
                      <a:tailEnd type="none" w="med" len="med"/>
                    </a:lnL>
                    <a:lnR w="12700" cap="flat" cmpd="sng" algn="ctr">
                      <a:solidFill>
                        <a:srgbClr val="595959"/>
                      </a:solidFill>
                      <a:prstDash val="solid"/>
                      <a:round/>
                      <a:headEnd type="none" w="med" len="med"/>
                      <a:tailEnd type="none" w="med" len="med"/>
                    </a:lnR>
                    <a:lnT w="12700" cap="flat" cmpd="sng" algn="ctr">
                      <a:solidFill>
                        <a:srgbClr val="595959"/>
                      </a:solidFill>
                      <a:prstDash val="dot"/>
                      <a:round/>
                      <a:headEnd type="none" w="med" len="med"/>
                      <a:tailEnd type="none" w="med" len="med"/>
                    </a:lnT>
                    <a:lnB w="12700" cap="flat" cmpd="sng" algn="ctr">
                      <a:solidFill>
                        <a:srgbClr val="595959"/>
                      </a:solidFill>
                      <a:prstDash val="solid"/>
                      <a:round/>
                      <a:headEnd type="none" w="med" len="med"/>
                      <a:tailEnd type="none" w="med" len="med"/>
                    </a:lnB>
                    <a:noFill/>
                  </a:tcPr>
                </a:tc>
                <a:tc>
                  <a:txBody>
                    <a:bodyPr/>
                    <a:lstStyle/>
                    <a:p>
                      <a:pPr marL="0" marR="0">
                        <a:lnSpc>
                          <a:spcPct val="107000"/>
                        </a:lnSpc>
                        <a:spcBef>
                          <a:spcPts val="1200"/>
                        </a:spcBef>
                        <a:spcAft>
                          <a:spcPts val="0"/>
                        </a:spcAft>
                      </a:pPr>
                      <a:endParaRPr lang="en-US" sz="1000">
                        <a:effectLst/>
                        <a:latin typeface="Century Gothic" panose="020B0502020202020204" pitchFamily="34" charset="0"/>
                        <a:ea typeface="Calibri" panose="020F0502020204030204" pitchFamily="34" charset="0"/>
                        <a:cs typeface="Times New Roman" panose="02020603050405020304" pitchFamily="18" charset="0"/>
                      </a:endParaRPr>
                    </a:p>
                  </a:txBody>
                  <a:tcPr marL="45295" marR="45295" marT="91440" marB="0">
                    <a:lnL w="12700" cap="flat" cmpd="sng" algn="ctr">
                      <a:solidFill>
                        <a:srgbClr val="595959"/>
                      </a:solidFill>
                      <a:prstDash val="solid"/>
                      <a:round/>
                      <a:headEnd type="none" w="med" len="med"/>
                      <a:tailEnd type="none" w="med" len="med"/>
                    </a:lnL>
                    <a:lnR w="12700" cap="flat" cmpd="sng" algn="ctr">
                      <a:solidFill>
                        <a:srgbClr val="595959"/>
                      </a:solidFill>
                      <a:prstDash val="solid"/>
                      <a:round/>
                      <a:headEnd type="none" w="med" len="med"/>
                      <a:tailEnd type="none" w="med" len="med"/>
                    </a:lnR>
                    <a:lnT w="12700" cap="flat" cmpd="sng" algn="ctr">
                      <a:solidFill>
                        <a:srgbClr val="595959"/>
                      </a:solidFill>
                      <a:prstDash val="dot"/>
                      <a:round/>
                      <a:headEnd type="none" w="med" len="med"/>
                      <a:tailEnd type="none" w="med" len="med"/>
                    </a:lnT>
                    <a:lnB w="12700" cap="flat" cmpd="sng" algn="ctr">
                      <a:solidFill>
                        <a:srgbClr val="595959"/>
                      </a:solidFill>
                      <a:prstDash val="solid"/>
                      <a:round/>
                      <a:headEnd type="none" w="med" len="med"/>
                      <a:tailEnd type="none" w="med" len="med"/>
                    </a:lnB>
                    <a:noFill/>
                  </a:tcPr>
                </a:tc>
                <a:tc>
                  <a:txBody>
                    <a:bodyPr/>
                    <a:lstStyle/>
                    <a:p>
                      <a:pPr marL="0" marR="0">
                        <a:lnSpc>
                          <a:spcPct val="107000"/>
                        </a:lnSpc>
                        <a:spcBef>
                          <a:spcPts val="1200"/>
                        </a:spcBef>
                        <a:spcAft>
                          <a:spcPts val="0"/>
                        </a:spcAft>
                      </a:pPr>
                      <a:endParaRPr lang="en-US" sz="1000">
                        <a:effectLst/>
                        <a:latin typeface="Century Gothic" panose="020B0502020202020204" pitchFamily="34" charset="0"/>
                        <a:ea typeface="Calibri" panose="020F0502020204030204" pitchFamily="34" charset="0"/>
                        <a:cs typeface="Times New Roman" panose="02020603050405020304" pitchFamily="18" charset="0"/>
                      </a:endParaRPr>
                    </a:p>
                  </a:txBody>
                  <a:tcPr marL="45295" marR="45295" marT="91440" marB="0">
                    <a:lnL w="12700" cap="flat" cmpd="sng" algn="ctr">
                      <a:solidFill>
                        <a:srgbClr val="595959"/>
                      </a:solidFill>
                      <a:prstDash val="solid"/>
                      <a:round/>
                      <a:headEnd type="none" w="med" len="med"/>
                      <a:tailEnd type="none" w="med" len="med"/>
                    </a:lnL>
                    <a:lnR w="12700" cap="flat" cmpd="sng" algn="ctr">
                      <a:solidFill>
                        <a:srgbClr val="595959"/>
                      </a:solidFill>
                      <a:prstDash val="solid"/>
                      <a:round/>
                      <a:headEnd type="none" w="med" len="med"/>
                      <a:tailEnd type="none" w="med" len="med"/>
                    </a:lnR>
                    <a:lnT w="12700" cap="flat" cmpd="sng" algn="ctr">
                      <a:solidFill>
                        <a:srgbClr val="595959"/>
                      </a:solidFill>
                      <a:prstDash val="dot"/>
                      <a:round/>
                      <a:headEnd type="none" w="med" len="med"/>
                      <a:tailEnd type="none" w="med" len="med"/>
                    </a:lnT>
                    <a:lnB w="12700" cap="flat" cmpd="sng" algn="ctr">
                      <a:solidFill>
                        <a:srgbClr val="595959"/>
                      </a:solidFill>
                      <a:prstDash val="solid"/>
                      <a:round/>
                      <a:headEnd type="none" w="med" len="med"/>
                      <a:tailEnd type="none" w="med" len="med"/>
                    </a:lnB>
                    <a:noFill/>
                  </a:tcPr>
                </a:tc>
                <a:tc>
                  <a:txBody>
                    <a:bodyPr/>
                    <a:lstStyle/>
                    <a:p>
                      <a:pPr marL="0" marR="0">
                        <a:lnSpc>
                          <a:spcPct val="107000"/>
                        </a:lnSpc>
                        <a:spcBef>
                          <a:spcPts val="1200"/>
                        </a:spcBef>
                        <a:spcAft>
                          <a:spcPts val="0"/>
                        </a:spcAft>
                      </a:pPr>
                      <a:endParaRPr lang="en-US" sz="1000">
                        <a:effectLst/>
                        <a:latin typeface="Century Gothic" panose="020B0502020202020204" pitchFamily="34" charset="0"/>
                        <a:ea typeface="Calibri" panose="020F0502020204030204" pitchFamily="34" charset="0"/>
                        <a:cs typeface="Times New Roman" panose="02020603050405020304" pitchFamily="18" charset="0"/>
                      </a:endParaRPr>
                    </a:p>
                  </a:txBody>
                  <a:tcPr marL="45295" marR="45295" marT="91440" marB="0">
                    <a:lnL w="12700" cap="flat" cmpd="sng" algn="ctr">
                      <a:solidFill>
                        <a:srgbClr val="595959"/>
                      </a:solidFill>
                      <a:prstDash val="solid"/>
                      <a:round/>
                      <a:headEnd type="none" w="med" len="med"/>
                      <a:tailEnd type="none" w="med" len="med"/>
                    </a:lnL>
                    <a:lnR w="12700" cap="flat" cmpd="sng" algn="ctr">
                      <a:solidFill>
                        <a:srgbClr val="595959"/>
                      </a:solidFill>
                      <a:prstDash val="solid"/>
                      <a:round/>
                      <a:headEnd type="none" w="med" len="med"/>
                      <a:tailEnd type="none" w="med" len="med"/>
                    </a:lnR>
                    <a:lnT w="12700" cap="flat" cmpd="sng" algn="ctr">
                      <a:solidFill>
                        <a:srgbClr val="595959"/>
                      </a:solidFill>
                      <a:prstDash val="dot"/>
                      <a:round/>
                      <a:headEnd type="none" w="med" len="med"/>
                      <a:tailEnd type="none" w="med" len="med"/>
                    </a:lnT>
                    <a:lnB w="12700" cap="flat" cmpd="sng" algn="ctr">
                      <a:solidFill>
                        <a:srgbClr val="595959"/>
                      </a:solidFill>
                      <a:prstDash val="solid"/>
                      <a:round/>
                      <a:headEnd type="none" w="med" len="med"/>
                      <a:tailEnd type="none" w="med" len="med"/>
                    </a:lnB>
                    <a:noFill/>
                  </a:tcPr>
                </a:tc>
                <a:tc>
                  <a:txBody>
                    <a:bodyPr/>
                    <a:lstStyle/>
                    <a:p>
                      <a:pPr marL="0" marR="0">
                        <a:lnSpc>
                          <a:spcPct val="107000"/>
                        </a:lnSpc>
                        <a:spcBef>
                          <a:spcPts val="1200"/>
                        </a:spcBef>
                        <a:spcAft>
                          <a:spcPts val="0"/>
                        </a:spcAft>
                      </a:pPr>
                      <a:endParaRPr lang="en-US" sz="1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45295" marR="45295" marT="91440" marB="0">
                    <a:lnL w="12700" cap="flat" cmpd="sng" algn="ctr">
                      <a:solidFill>
                        <a:srgbClr val="595959"/>
                      </a:solidFill>
                      <a:prstDash val="solid"/>
                      <a:round/>
                      <a:headEnd type="none" w="med" len="med"/>
                      <a:tailEnd type="none" w="med" len="med"/>
                    </a:lnL>
                    <a:lnR w="12700" cap="flat" cmpd="sng" algn="ctr">
                      <a:solidFill>
                        <a:srgbClr val="595959"/>
                      </a:solidFill>
                      <a:prstDash val="solid"/>
                      <a:round/>
                      <a:headEnd type="none" w="med" len="med"/>
                      <a:tailEnd type="none" w="med" len="med"/>
                    </a:lnR>
                    <a:lnT w="12700" cap="flat" cmpd="sng" algn="ctr">
                      <a:solidFill>
                        <a:srgbClr val="595959"/>
                      </a:solidFill>
                      <a:prstDash val="dot"/>
                      <a:round/>
                      <a:headEnd type="none" w="med" len="med"/>
                      <a:tailEnd type="none" w="med" len="med"/>
                    </a:lnT>
                    <a:lnB w="12700" cap="flat" cmpd="sng" algn="ctr">
                      <a:solidFill>
                        <a:srgbClr val="595959"/>
                      </a:solidFill>
                      <a:prstDash val="solid"/>
                      <a:round/>
                      <a:headEnd type="none" w="med" len="med"/>
                      <a:tailEnd type="none" w="med" len="med"/>
                    </a:lnB>
                    <a:noFill/>
                  </a:tcPr>
                </a:tc>
                <a:extLst>
                  <a:ext uri="{0D108BD9-81ED-4DB2-BD59-A6C34878D82A}">
                    <a16:rowId xmlns:a16="http://schemas.microsoft.com/office/drawing/2014/main" val="4002604986"/>
                  </a:ext>
                </a:extLst>
              </a:tr>
            </a:tbl>
          </a:graphicData>
        </a:graphic>
      </p:graphicFrame>
    </p:spTree>
    <p:extLst>
      <p:ext uri="{BB962C8B-B14F-4D97-AF65-F5344CB8AC3E}">
        <p14:creationId xmlns:p14="http://schemas.microsoft.com/office/powerpoint/2010/main" val="24164329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37173C0-C8FD-7964-306E-FC918AF9F99F}"/>
              </a:ext>
            </a:extLst>
          </p:cNvPr>
          <p:cNvSpPr txBox="1"/>
          <p:nvPr/>
        </p:nvSpPr>
        <p:spPr>
          <a:xfrm>
            <a:off x="335561" y="172798"/>
            <a:ext cx="4353062" cy="523220"/>
          </a:xfrm>
          <a:prstGeom prst="rect">
            <a:avLst/>
          </a:prstGeom>
          <a:noFill/>
        </p:spPr>
        <p:txBody>
          <a:bodyPr wrap="square">
            <a:spAutoFit/>
          </a:bodyPr>
          <a:lstStyle/>
          <a:p>
            <a:pPr rtl="0">
              <a:spcBef>
                <a:spcPts val="0"/>
              </a:spcBef>
              <a:spcAft>
                <a:spcPts val="0"/>
              </a:spcAft>
            </a:pPr>
            <a:r>
              <a:rPr lang="fr-FR" sz="2800" b="1" dirty="0">
                <a:solidFill>
                  <a:srgbClr val="011033"/>
                </a:solidFill>
                <a:latin typeface="Century Gothic"/>
                <a:ea typeface="Century Gothic"/>
                <a:cs typeface="Century Gothic"/>
                <a:sym typeface="Century Gothic"/>
              </a:rPr>
              <a:t>Simple Escalation Matrix</a:t>
            </a:r>
            <a:endParaRPr lang="en-US" sz="2800" dirty="0"/>
          </a:p>
        </p:txBody>
      </p:sp>
      <p:sp>
        <p:nvSpPr>
          <p:cNvPr id="3" name="TextBox 2">
            <a:extLst>
              <a:ext uri="{FF2B5EF4-FFF2-40B4-BE49-F238E27FC236}">
                <a16:creationId xmlns:a16="http://schemas.microsoft.com/office/drawing/2014/main" id="{F771D92A-7D23-60DC-B10B-337B332505F7}"/>
              </a:ext>
            </a:extLst>
          </p:cNvPr>
          <p:cNvSpPr txBox="1"/>
          <p:nvPr/>
        </p:nvSpPr>
        <p:spPr>
          <a:xfrm>
            <a:off x="335561" y="643117"/>
            <a:ext cx="7055140" cy="369332"/>
          </a:xfrm>
          <a:prstGeom prst="rect">
            <a:avLst/>
          </a:prstGeom>
          <a:noFill/>
        </p:spPr>
        <p:txBody>
          <a:bodyPr wrap="square">
            <a:spAutoFit/>
          </a:bodyPr>
          <a:lstStyle/>
          <a:p>
            <a:r>
              <a:rPr lang="en-US" sz="1100" b="0" i="0" u="none" strike="noStrike" dirty="0">
                <a:solidFill>
                  <a:srgbClr val="595959"/>
                </a:solidFill>
                <a:effectLst/>
                <a:highlight>
                  <a:srgbClr val="FFFFFF"/>
                </a:highlight>
                <a:latin typeface="Century Gothic" panose="020B0502020202020204" pitchFamily="34" charset="0"/>
              </a:rPr>
              <a:t>You can edit this text, customize it with your escalation process details, and change the font or style.</a:t>
            </a:r>
            <a:r>
              <a:rPr lang="en-US" dirty="0"/>
              <a:t> </a:t>
            </a:r>
          </a:p>
        </p:txBody>
      </p:sp>
      <p:grpSp>
        <p:nvGrpSpPr>
          <p:cNvPr id="2" name="Group 1">
            <a:extLst>
              <a:ext uri="{FF2B5EF4-FFF2-40B4-BE49-F238E27FC236}">
                <a16:creationId xmlns:a16="http://schemas.microsoft.com/office/drawing/2014/main" id="{00000000-0008-0000-0200-0000C70E0000}"/>
              </a:ext>
            </a:extLst>
          </p:cNvPr>
          <p:cNvGrpSpPr/>
          <p:nvPr/>
        </p:nvGrpSpPr>
        <p:grpSpPr>
          <a:xfrm>
            <a:off x="398098" y="1358298"/>
            <a:ext cx="11395805" cy="4661523"/>
            <a:chOff x="0" y="0"/>
            <a:chExt cx="11395805" cy="4632388"/>
          </a:xfrm>
        </p:grpSpPr>
        <p:sp>
          <p:nvSpPr>
            <p:cNvPr id="4" name="Rectangle 14">
              <a:extLst>
                <a:ext uri="{FF2B5EF4-FFF2-40B4-BE49-F238E27FC236}">
                  <a16:creationId xmlns:a16="http://schemas.microsoft.com/office/drawing/2014/main" id="{00000000-0008-0000-0200-0000C80E0000}"/>
                </a:ext>
              </a:extLst>
            </p:cNvPr>
            <p:cNvSpPr/>
            <p:nvPr/>
          </p:nvSpPr>
          <p:spPr>
            <a:xfrm>
              <a:off x="0" y="1895883"/>
              <a:ext cx="1534886" cy="1860773"/>
            </a:xfrm>
            <a:custGeom>
              <a:avLst/>
              <a:gdLst>
                <a:gd name="connsiteX0" fmla="*/ 255819 w 1534886"/>
                <a:gd name="connsiteY0" fmla="*/ 0 h 1860773"/>
                <a:gd name="connsiteX1" fmla="*/ 1279067 w 1534886"/>
                <a:gd name="connsiteY1" fmla="*/ 0 h 1860773"/>
                <a:gd name="connsiteX2" fmla="*/ 1534886 w 1534886"/>
                <a:gd name="connsiteY2" fmla="*/ 255819 h 1860773"/>
                <a:gd name="connsiteX3" fmla="*/ 1534886 w 1534886"/>
                <a:gd name="connsiteY3" fmla="*/ 1860773 h 1860773"/>
                <a:gd name="connsiteX4" fmla="*/ 1534886 w 1534886"/>
                <a:gd name="connsiteY4" fmla="*/ 1860773 h 1860773"/>
                <a:gd name="connsiteX5" fmla="*/ 0 w 1534886"/>
                <a:gd name="connsiteY5" fmla="*/ 1860773 h 1860773"/>
                <a:gd name="connsiteX6" fmla="*/ 0 w 1534886"/>
                <a:gd name="connsiteY6" fmla="*/ 1860773 h 1860773"/>
                <a:gd name="connsiteX7" fmla="*/ 0 w 1534886"/>
                <a:gd name="connsiteY7" fmla="*/ 255819 h 1860773"/>
                <a:gd name="connsiteX8" fmla="*/ 255819 w 1534886"/>
                <a:gd name="connsiteY8" fmla="*/ 0 h 1860773"/>
                <a:gd name="connsiteX0" fmla="*/ 255819 w 1534886"/>
                <a:gd name="connsiteY0" fmla="*/ 0 h 1860773"/>
                <a:gd name="connsiteX1" fmla="*/ 1279067 w 1534886"/>
                <a:gd name="connsiteY1" fmla="*/ 0 h 1860773"/>
                <a:gd name="connsiteX2" fmla="*/ 1534886 w 1534886"/>
                <a:gd name="connsiteY2" fmla="*/ 255819 h 1860773"/>
                <a:gd name="connsiteX3" fmla="*/ 1534886 w 1534886"/>
                <a:gd name="connsiteY3" fmla="*/ 1860773 h 1860773"/>
                <a:gd name="connsiteX4" fmla="*/ 1534886 w 1534886"/>
                <a:gd name="connsiteY4" fmla="*/ 1860773 h 1860773"/>
                <a:gd name="connsiteX5" fmla="*/ 0 w 1534886"/>
                <a:gd name="connsiteY5" fmla="*/ 1860773 h 1860773"/>
                <a:gd name="connsiteX6" fmla="*/ 0 w 1534886"/>
                <a:gd name="connsiteY6" fmla="*/ 1860773 h 1860773"/>
                <a:gd name="connsiteX7" fmla="*/ 0 w 1534886"/>
                <a:gd name="connsiteY7" fmla="*/ 255819 h 1860773"/>
                <a:gd name="connsiteX8" fmla="*/ 255819 w 1534886"/>
                <a:gd name="connsiteY8" fmla="*/ 0 h 18607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34886" h="1860773">
                  <a:moveTo>
                    <a:pt x="255819" y="0"/>
                  </a:moveTo>
                  <a:lnTo>
                    <a:pt x="1279067" y="0"/>
                  </a:lnTo>
                  <a:cubicBezTo>
                    <a:pt x="1420352" y="0"/>
                    <a:pt x="1534886" y="114534"/>
                    <a:pt x="1534886" y="255819"/>
                  </a:cubicBezTo>
                  <a:lnTo>
                    <a:pt x="1534886" y="1860773"/>
                  </a:lnTo>
                  <a:lnTo>
                    <a:pt x="1534886" y="1860773"/>
                  </a:lnTo>
                  <a:lnTo>
                    <a:pt x="0" y="1860773"/>
                  </a:lnTo>
                  <a:lnTo>
                    <a:pt x="0" y="1860773"/>
                  </a:lnTo>
                  <a:lnTo>
                    <a:pt x="0" y="255819"/>
                  </a:lnTo>
                  <a:cubicBezTo>
                    <a:pt x="0" y="114534"/>
                    <a:pt x="114534" y="0"/>
                    <a:pt x="255819" y="0"/>
                  </a:cubicBezTo>
                  <a:close/>
                </a:path>
              </a:pathLst>
            </a:custGeom>
            <a:noFill/>
            <a:ln>
              <a:solidFill>
                <a:srgbClr val="00B050"/>
              </a:solid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fontAlgn="b"/>
              <a:endParaRPr lang="en-US" sz="1100" b="0" i="0" u="none" strike="noStrike">
                <a:solidFill>
                  <a:srgbClr val="000000"/>
                </a:solidFill>
                <a:effectLst/>
                <a:latin typeface="Century Gothic" panose="020B0502020202020204" pitchFamily="34" charset="0"/>
              </a:endParaRPr>
            </a:p>
          </p:txBody>
        </p:sp>
        <p:sp>
          <p:nvSpPr>
            <p:cNvPr id="6" name="Rectangle 15">
              <a:extLst>
                <a:ext uri="{FF2B5EF4-FFF2-40B4-BE49-F238E27FC236}">
                  <a16:creationId xmlns:a16="http://schemas.microsoft.com/office/drawing/2014/main" id="{00000000-0008-0000-0200-0000C90E0000}"/>
                </a:ext>
              </a:extLst>
            </p:cNvPr>
            <p:cNvSpPr/>
            <p:nvPr/>
          </p:nvSpPr>
          <p:spPr>
            <a:xfrm>
              <a:off x="2360429" y="973335"/>
              <a:ext cx="1542749" cy="1860206"/>
            </a:xfrm>
            <a:prstGeom prst="round2SameRect">
              <a:avLst/>
            </a:prstGeom>
            <a:noFill/>
            <a:ln>
              <a:solidFill>
                <a:srgbClr val="00B0F0"/>
              </a:solid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fontAlgn="b"/>
              <a:endParaRPr lang="en-US" sz="1100" b="0" i="0" u="none" strike="noStrike">
                <a:solidFill>
                  <a:srgbClr val="000000"/>
                </a:solidFill>
                <a:effectLst/>
                <a:latin typeface="Century Gothic" panose="020B0502020202020204" pitchFamily="34" charset="0"/>
              </a:endParaRPr>
            </a:p>
          </p:txBody>
        </p:sp>
        <p:sp>
          <p:nvSpPr>
            <p:cNvPr id="8" name="Rectangle 17">
              <a:extLst>
                <a:ext uri="{FF2B5EF4-FFF2-40B4-BE49-F238E27FC236}">
                  <a16:creationId xmlns:a16="http://schemas.microsoft.com/office/drawing/2014/main" id="{00000000-0008-0000-0200-0000CA0E0000}"/>
                </a:ext>
              </a:extLst>
            </p:cNvPr>
            <p:cNvSpPr/>
            <p:nvPr/>
          </p:nvSpPr>
          <p:spPr>
            <a:xfrm>
              <a:off x="4727089" y="1890516"/>
              <a:ext cx="1534886" cy="1866072"/>
            </a:xfrm>
            <a:custGeom>
              <a:avLst/>
              <a:gdLst>
                <a:gd name="connsiteX0" fmla="*/ 255819 w 1534886"/>
                <a:gd name="connsiteY0" fmla="*/ 0 h 1860706"/>
                <a:gd name="connsiteX1" fmla="*/ 1279067 w 1534886"/>
                <a:gd name="connsiteY1" fmla="*/ 0 h 1860706"/>
                <a:gd name="connsiteX2" fmla="*/ 1534886 w 1534886"/>
                <a:gd name="connsiteY2" fmla="*/ 255819 h 1860706"/>
                <a:gd name="connsiteX3" fmla="*/ 1534886 w 1534886"/>
                <a:gd name="connsiteY3" fmla="*/ 1860706 h 1860706"/>
                <a:gd name="connsiteX4" fmla="*/ 1534886 w 1534886"/>
                <a:gd name="connsiteY4" fmla="*/ 1860706 h 1860706"/>
                <a:gd name="connsiteX5" fmla="*/ 0 w 1534886"/>
                <a:gd name="connsiteY5" fmla="*/ 1860706 h 1860706"/>
                <a:gd name="connsiteX6" fmla="*/ 0 w 1534886"/>
                <a:gd name="connsiteY6" fmla="*/ 1860706 h 1860706"/>
                <a:gd name="connsiteX7" fmla="*/ 0 w 1534886"/>
                <a:gd name="connsiteY7" fmla="*/ 255819 h 1860706"/>
                <a:gd name="connsiteX8" fmla="*/ 255819 w 1534886"/>
                <a:gd name="connsiteY8" fmla="*/ 0 h 1860706"/>
                <a:gd name="connsiteX0" fmla="*/ 255819 w 1534886"/>
                <a:gd name="connsiteY0" fmla="*/ 0 h 1860706"/>
                <a:gd name="connsiteX1" fmla="*/ 1279067 w 1534886"/>
                <a:gd name="connsiteY1" fmla="*/ 0 h 1860706"/>
                <a:gd name="connsiteX2" fmla="*/ 1534886 w 1534886"/>
                <a:gd name="connsiteY2" fmla="*/ 255819 h 1860706"/>
                <a:gd name="connsiteX3" fmla="*/ 1534886 w 1534886"/>
                <a:gd name="connsiteY3" fmla="*/ 1860706 h 1860706"/>
                <a:gd name="connsiteX4" fmla="*/ 1534886 w 1534886"/>
                <a:gd name="connsiteY4" fmla="*/ 1860706 h 1860706"/>
                <a:gd name="connsiteX5" fmla="*/ 0 w 1534886"/>
                <a:gd name="connsiteY5" fmla="*/ 1860706 h 1860706"/>
                <a:gd name="connsiteX6" fmla="*/ 0 w 1534886"/>
                <a:gd name="connsiteY6" fmla="*/ 1860706 h 1860706"/>
                <a:gd name="connsiteX7" fmla="*/ 0 w 1534886"/>
                <a:gd name="connsiteY7" fmla="*/ 255819 h 1860706"/>
                <a:gd name="connsiteX8" fmla="*/ 255819 w 1534886"/>
                <a:gd name="connsiteY8" fmla="*/ 0 h 1860706"/>
                <a:gd name="connsiteX0" fmla="*/ 255819 w 1534886"/>
                <a:gd name="connsiteY0" fmla="*/ 0 h 1860706"/>
                <a:gd name="connsiteX1" fmla="*/ 1279067 w 1534886"/>
                <a:gd name="connsiteY1" fmla="*/ 0 h 1860706"/>
                <a:gd name="connsiteX2" fmla="*/ 1534886 w 1534886"/>
                <a:gd name="connsiteY2" fmla="*/ 255819 h 1860706"/>
                <a:gd name="connsiteX3" fmla="*/ 1534886 w 1534886"/>
                <a:gd name="connsiteY3" fmla="*/ 1860706 h 1860706"/>
                <a:gd name="connsiteX4" fmla="*/ 1534886 w 1534886"/>
                <a:gd name="connsiteY4" fmla="*/ 1860706 h 1860706"/>
                <a:gd name="connsiteX5" fmla="*/ 0 w 1534886"/>
                <a:gd name="connsiteY5" fmla="*/ 1860706 h 1860706"/>
                <a:gd name="connsiteX6" fmla="*/ 0 w 1534886"/>
                <a:gd name="connsiteY6" fmla="*/ 1860706 h 1860706"/>
                <a:gd name="connsiteX7" fmla="*/ 0 w 1534886"/>
                <a:gd name="connsiteY7" fmla="*/ 255819 h 1860706"/>
                <a:gd name="connsiteX8" fmla="*/ 255819 w 1534886"/>
                <a:gd name="connsiteY8" fmla="*/ 0 h 1860706"/>
                <a:gd name="connsiteX0" fmla="*/ 255819 w 1534886"/>
                <a:gd name="connsiteY0" fmla="*/ 5366 h 1866072"/>
                <a:gd name="connsiteX1" fmla="*/ 1279067 w 1534886"/>
                <a:gd name="connsiteY1" fmla="*/ 5366 h 1866072"/>
                <a:gd name="connsiteX2" fmla="*/ 1534886 w 1534886"/>
                <a:gd name="connsiteY2" fmla="*/ 261185 h 1866072"/>
                <a:gd name="connsiteX3" fmla="*/ 1534886 w 1534886"/>
                <a:gd name="connsiteY3" fmla="*/ 1866072 h 1866072"/>
                <a:gd name="connsiteX4" fmla="*/ 1534886 w 1534886"/>
                <a:gd name="connsiteY4" fmla="*/ 1866072 h 1866072"/>
                <a:gd name="connsiteX5" fmla="*/ 0 w 1534886"/>
                <a:gd name="connsiteY5" fmla="*/ 1866072 h 1866072"/>
                <a:gd name="connsiteX6" fmla="*/ 0 w 1534886"/>
                <a:gd name="connsiteY6" fmla="*/ 1866072 h 1866072"/>
                <a:gd name="connsiteX7" fmla="*/ 0 w 1534886"/>
                <a:gd name="connsiteY7" fmla="*/ 261185 h 1866072"/>
                <a:gd name="connsiteX8" fmla="*/ 255819 w 1534886"/>
                <a:gd name="connsiteY8" fmla="*/ 5366 h 18660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34886" h="1866072">
                  <a:moveTo>
                    <a:pt x="255819" y="5366"/>
                  </a:moveTo>
                  <a:cubicBezTo>
                    <a:pt x="238762" y="12986"/>
                    <a:pt x="1280884" y="-9874"/>
                    <a:pt x="1279067" y="5366"/>
                  </a:cubicBezTo>
                  <a:cubicBezTo>
                    <a:pt x="1420352" y="5366"/>
                    <a:pt x="1534886" y="119900"/>
                    <a:pt x="1534886" y="261185"/>
                  </a:cubicBezTo>
                  <a:lnTo>
                    <a:pt x="1534886" y="1866072"/>
                  </a:lnTo>
                  <a:lnTo>
                    <a:pt x="1534886" y="1866072"/>
                  </a:lnTo>
                  <a:lnTo>
                    <a:pt x="0" y="1866072"/>
                  </a:lnTo>
                  <a:lnTo>
                    <a:pt x="0" y="1866072"/>
                  </a:lnTo>
                  <a:lnTo>
                    <a:pt x="0" y="261185"/>
                  </a:lnTo>
                  <a:cubicBezTo>
                    <a:pt x="0" y="119900"/>
                    <a:pt x="114534" y="5366"/>
                    <a:pt x="255819" y="5366"/>
                  </a:cubicBezTo>
                  <a:close/>
                </a:path>
              </a:pathLst>
            </a:custGeom>
            <a:noFill/>
            <a:ln>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fontAlgn="b"/>
              <a:endParaRPr lang="en-US" sz="1100" b="0" i="0" u="none" strike="noStrike">
                <a:solidFill>
                  <a:srgbClr val="000000"/>
                </a:solidFill>
                <a:effectLst/>
                <a:latin typeface="Century Gothic" panose="020B0502020202020204" pitchFamily="34" charset="0"/>
              </a:endParaRPr>
            </a:p>
          </p:txBody>
        </p:sp>
        <p:sp>
          <p:nvSpPr>
            <p:cNvPr id="9" name="Rectangle 19">
              <a:extLst>
                <a:ext uri="{FF2B5EF4-FFF2-40B4-BE49-F238E27FC236}">
                  <a16:creationId xmlns:a16="http://schemas.microsoft.com/office/drawing/2014/main" id="{00000000-0008-0000-0200-0000CB0E0000}"/>
                </a:ext>
              </a:extLst>
            </p:cNvPr>
            <p:cNvSpPr/>
            <p:nvPr/>
          </p:nvSpPr>
          <p:spPr>
            <a:xfrm>
              <a:off x="9456770" y="1895951"/>
              <a:ext cx="1534886" cy="1860706"/>
            </a:xfrm>
            <a:custGeom>
              <a:avLst/>
              <a:gdLst>
                <a:gd name="connsiteX0" fmla="*/ 255819 w 1534886"/>
                <a:gd name="connsiteY0" fmla="*/ 0 h 1860706"/>
                <a:gd name="connsiteX1" fmla="*/ 1279067 w 1534886"/>
                <a:gd name="connsiteY1" fmla="*/ 0 h 1860706"/>
                <a:gd name="connsiteX2" fmla="*/ 1534886 w 1534886"/>
                <a:gd name="connsiteY2" fmla="*/ 255819 h 1860706"/>
                <a:gd name="connsiteX3" fmla="*/ 1534886 w 1534886"/>
                <a:gd name="connsiteY3" fmla="*/ 1860706 h 1860706"/>
                <a:gd name="connsiteX4" fmla="*/ 1534886 w 1534886"/>
                <a:gd name="connsiteY4" fmla="*/ 1860706 h 1860706"/>
                <a:gd name="connsiteX5" fmla="*/ 0 w 1534886"/>
                <a:gd name="connsiteY5" fmla="*/ 1860706 h 1860706"/>
                <a:gd name="connsiteX6" fmla="*/ 0 w 1534886"/>
                <a:gd name="connsiteY6" fmla="*/ 1860706 h 1860706"/>
                <a:gd name="connsiteX7" fmla="*/ 0 w 1534886"/>
                <a:gd name="connsiteY7" fmla="*/ 255819 h 1860706"/>
                <a:gd name="connsiteX8" fmla="*/ 255819 w 1534886"/>
                <a:gd name="connsiteY8" fmla="*/ 0 h 1860706"/>
                <a:gd name="connsiteX0" fmla="*/ 255819 w 1534886"/>
                <a:gd name="connsiteY0" fmla="*/ 0 h 1860706"/>
                <a:gd name="connsiteX1" fmla="*/ 1279067 w 1534886"/>
                <a:gd name="connsiteY1" fmla="*/ 0 h 1860706"/>
                <a:gd name="connsiteX2" fmla="*/ 1534886 w 1534886"/>
                <a:gd name="connsiteY2" fmla="*/ 255819 h 1860706"/>
                <a:gd name="connsiteX3" fmla="*/ 1534886 w 1534886"/>
                <a:gd name="connsiteY3" fmla="*/ 1860706 h 1860706"/>
                <a:gd name="connsiteX4" fmla="*/ 1534886 w 1534886"/>
                <a:gd name="connsiteY4" fmla="*/ 1860706 h 1860706"/>
                <a:gd name="connsiteX5" fmla="*/ 0 w 1534886"/>
                <a:gd name="connsiteY5" fmla="*/ 1860706 h 1860706"/>
                <a:gd name="connsiteX6" fmla="*/ 0 w 1534886"/>
                <a:gd name="connsiteY6" fmla="*/ 1860706 h 1860706"/>
                <a:gd name="connsiteX7" fmla="*/ 0 w 1534886"/>
                <a:gd name="connsiteY7" fmla="*/ 255819 h 1860706"/>
                <a:gd name="connsiteX8" fmla="*/ 255819 w 1534886"/>
                <a:gd name="connsiteY8" fmla="*/ 0 h 1860706"/>
                <a:gd name="connsiteX0" fmla="*/ 255819 w 1534886"/>
                <a:gd name="connsiteY0" fmla="*/ 0 h 1860706"/>
                <a:gd name="connsiteX1" fmla="*/ 1279067 w 1534886"/>
                <a:gd name="connsiteY1" fmla="*/ 0 h 1860706"/>
                <a:gd name="connsiteX2" fmla="*/ 1534886 w 1534886"/>
                <a:gd name="connsiteY2" fmla="*/ 255819 h 1860706"/>
                <a:gd name="connsiteX3" fmla="*/ 1534886 w 1534886"/>
                <a:gd name="connsiteY3" fmla="*/ 1860706 h 1860706"/>
                <a:gd name="connsiteX4" fmla="*/ 1534886 w 1534886"/>
                <a:gd name="connsiteY4" fmla="*/ 1860706 h 1860706"/>
                <a:gd name="connsiteX5" fmla="*/ 0 w 1534886"/>
                <a:gd name="connsiteY5" fmla="*/ 1860706 h 1860706"/>
                <a:gd name="connsiteX6" fmla="*/ 0 w 1534886"/>
                <a:gd name="connsiteY6" fmla="*/ 1860706 h 1860706"/>
                <a:gd name="connsiteX7" fmla="*/ 0 w 1534886"/>
                <a:gd name="connsiteY7" fmla="*/ 255819 h 1860706"/>
                <a:gd name="connsiteX8" fmla="*/ 255819 w 1534886"/>
                <a:gd name="connsiteY8" fmla="*/ 0 h 18607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34886" h="1860706">
                  <a:moveTo>
                    <a:pt x="255819" y="0"/>
                  </a:moveTo>
                  <a:lnTo>
                    <a:pt x="1279067" y="0"/>
                  </a:lnTo>
                  <a:cubicBezTo>
                    <a:pt x="1420352" y="0"/>
                    <a:pt x="1534886" y="114534"/>
                    <a:pt x="1534886" y="255819"/>
                  </a:cubicBezTo>
                  <a:lnTo>
                    <a:pt x="1534886" y="1860706"/>
                  </a:lnTo>
                  <a:lnTo>
                    <a:pt x="1534886" y="1860706"/>
                  </a:lnTo>
                  <a:lnTo>
                    <a:pt x="0" y="1860706"/>
                  </a:lnTo>
                  <a:lnTo>
                    <a:pt x="0" y="1860706"/>
                  </a:lnTo>
                  <a:lnTo>
                    <a:pt x="0" y="255819"/>
                  </a:lnTo>
                  <a:cubicBezTo>
                    <a:pt x="0" y="114534"/>
                    <a:pt x="114534" y="0"/>
                    <a:pt x="255819" y="0"/>
                  </a:cubicBezTo>
                  <a:close/>
                </a:path>
              </a:pathLst>
            </a:custGeom>
            <a:noFill/>
            <a:ln>
              <a:solidFill>
                <a:schemeClr val="bg2">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fontAlgn="b"/>
              <a:endParaRPr lang="en-US" sz="1100" b="0" i="0" u="none" strike="noStrike">
                <a:solidFill>
                  <a:srgbClr val="000000"/>
                </a:solidFill>
                <a:effectLst/>
                <a:latin typeface="Century Gothic" panose="020B0502020202020204" pitchFamily="34" charset="0"/>
              </a:endParaRPr>
            </a:p>
          </p:txBody>
        </p:sp>
        <p:cxnSp>
          <p:nvCxnSpPr>
            <p:cNvPr id="10" name="Straight Arrow Connector 9">
              <a:extLst>
                <a:ext uri="{FF2B5EF4-FFF2-40B4-BE49-F238E27FC236}">
                  <a16:creationId xmlns:a16="http://schemas.microsoft.com/office/drawing/2014/main" id="{00000000-0008-0000-0200-0000CC0E0000}"/>
                </a:ext>
              </a:extLst>
            </p:cNvPr>
            <p:cNvCxnSpPr>
              <a:cxnSpLocks/>
              <a:stCxn id="4" idx="2"/>
              <a:endCxn id="6" idx="2"/>
            </p:cNvCxnSpPr>
            <p:nvPr/>
          </p:nvCxnSpPr>
          <p:spPr>
            <a:xfrm flipV="1">
              <a:off x="1534886" y="1903438"/>
              <a:ext cx="825543" cy="248264"/>
            </a:xfrm>
            <a:prstGeom prst="straightConnector1">
              <a:avLst/>
            </a:prstGeom>
            <a:ln>
              <a:solidFill>
                <a:srgbClr val="00B050"/>
              </a:solidFill>
              <a:prstDash val="dash"/>
              <a:tailEnd type="triangle"/>
            </a:ln>
          </p:spPr>
          <p:style>
            <a:lnRef idx="2">
              <a:schemeClr val="accent1"/>
            </a:lnRef>
            <a:fillRef idx="0">
              <a:schemeClr val="accent1"/>
            </a:fillRef>
            <a:effectRef idx="1">
              <a:schemeClr val="accent1"/>
            </a:effectRef>
            <a:fontRef idx="minor">
              <a:schemeClr val="tx1"/>
            </a:fontRef>
          </p:style>
        </p:cxnSp>
        <p:cxnSp>
          <p:nvCxnSpPr>
            <p:cNvPr id="11" name="Straight Arrow Connector 10">
              <a:extLst>
                <a:ext uri="{FF2B5EF4-FFF2-40B4-BE49-F238E27FC236}">
                  <a16:creationId xmlns:a16="http://schemas.microsoft.com/office/drawing/2014/main" id="{00000000-0008-0000-0200-0000CD0E0000}"/>
                </a:ext>
              </a:extLst>
            </p:cNvPr>
            <p:cNvCxnSpPr>
              <a:cxnSpLocks/>
              <a:stCxn id="6" idx="0"/>
              <a:endCxn id="8" idx="7"/>
            </p:cNvCxnSpPr>
            <p:nvPr/>
          </p:nvCxnSpPr>
          <p:spPr>
            <a:xfrm>
              <a:off x="3903178" y="1903439"/>
              <a:ext cx="823911" cy="248262"/>
            </a:xfrm>
            <a:prstGeom prst="straightConnector1">
              <a:avLst/>
            </a:prstGeom>
            <a:ln>
              <a:solidFill>
                <a:schemeClr val="tx2">
                  <a:lumMod val="50000"/>
                  <a:lumOff val="50000"/>
                </a:schemeClr>
              </a:solidFill>
              <a:prstDash val="dash"/>
              <a:tailEnd type="triangle"/>
            </a:ln>
          </p:spPr>
          <p:style>
            <a:lnRef idx="2">
              <a:schemeClr val="accent1"/>
            </a:lnRef>
            <a:fillRef idx="0">
              <a:schemeClr val="accent1"/>
            </a:fillRef>
            <a:effectRef idx="1">
              <a:schemeClr val="accent1"/>
            </a:effectRef>
            <a:fontRef idx="minor">
              <a:schemeClr val="tx1"/>
            </a:fontRef>
          </p:style>
        </p:cxnSp>
        <p:cxnSp>
          <p:nvCxnSpPr>
            <p:cNvPr id="12" name="Straight Arrow Connector 11">
              <a:extLst>
                <a:ext uri="{FF2B5EF4-FFF2-40B4-BE49-F238E27FC236}">
                  <a16:creationId xmlns:a16="http://schemas.microsoft.com/office/drawing/2014/main" id="{00000000-0008-0000-0200-0000CE0E0000}"/>
                </a:ext>
              </a:extLst>
            </p:cNvPr>
            <p:cNvCxnSpPr>
              <a:cxnSpLocks/>
              <a:stCxn id="8" idx="2"/>
              <a:endCxn id="13" idx="2"/>
            </p:cNvCxnSpPr>
            <p:nvPr/>
          </p:nvCxnSpPr>
          <p:spPr>
            <a:xfrm flipV="1">
              <a:off x="6261976" y="1899747"/>
              <a:ext cx="833077" cy="251955"/>
            </a:xfrm>
            <a:prstGeom prst="straightConnector1">
              <a:avLst/>
            </a:prstGeom>
            <a:ln>
              <a:solidFill>
                <a:schemeClr val="accent2"/>
              </a:solidFill>
              <a:prstDash val="dash"/>
              <a:tailEnd type="triangle"/>
            </a:ln>
          </p:spPr>
          <p:style>
            <a:lnRef idx="2">
              <a:schemeClr val="accent1"/>
            </a:lnRef>
            <a:fillRef idx="0">
              <a:schemeClr val="accent1"/>
            </a:fillRef>
            <a:effectRef idx="1">
              <a:schemeClr val="accent1"/>
            </a:effectRef>
            <a:fontRef idx="minor">
              <a:schemeClr val="tx1"/>
            </a:fontRef>
          </p:style>
        </p:cxnSp>
        <p:sp>
          <p:nvSpPr>
            <p:cNvPr id="13" name="Rectangle 15">
              <a:extLst>
                <a:ext uri="{FF2B5EF4-FFF2-40B4-BE49-F238E27FC236}">
                  <a16:creationId xmlns:a16="http://schemas.microsoft.com/office/drawing/2014/main" id="{00000000-0008-0000-0200-0000CF0E0000}"/>
                </a:ext>
              </a:extLst>
            </p:cNvPr>
            <p:cNvSpPr/>
            <p:nvPr/>
          </p:nvSpPr>
          <p:spPr>
            <a:xfrm>
              <a:off x="7095053" y="969393"/>
              <a:ext cx="1538246" cy="1860706"/>
            </a:xfrm>
            <a:prstGeom prst="round2SameRect">
              <a:avLst/>
            </a:prstGeom>
            <a:noFill/>
            <a:ln>
              <a:solidFill>
                <a:srgbClr val="DE1041"/>
              </a:solid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fontAlgn="b"/>
              <a:endParaRPr lang="en-US" sz="1100" b="0" i="0" u="none" strike="noStrike">
                <a:solidFill>
                  <a:srgbClr val="000000"/>
                </a:solidFill>
                <a:effectLst/>
                <a:latin typeface="Century Gothic" panose="020B0502020202020204" pitchFamily="34" charset="0"/>
              </a:endParaRPr>
            </a:p>
          </p:txBody>
        </p:sp>
        <p:cxnSp>
          <p:nvCxnSpPr>
            <p:cNvPr id="14" name="Straight Arrow Connector 13">
              <a:extLst>
                <a:ext uri="{FF2B5EF4-FFF2-40B4-BE49-F238E27FC236}">
                  <a16:creationId xmlns:a16="http://schemas.microsoft.com/office/drawing/2014/main" id="{00000000-0008-0000-0200-0000D00E0000}"/>
                </a:ext>
              </a:extLst>
            </p:cNvPr>
            <p:cNvCxnSpPr>
              <a:cxnSpLocks/>
              <a:stCxn id="13" idx="0"/>
              <a:endCxn id="9" idx="7"/>
            </p:cNvCxnSpPr>
            <p:nvPr/>
          </p:nvCxnSpPr>
          <p:spPr>
            <a:xfrm>
              <a:off x="8633299" y="1899746"/>
              <a:ext cx="823471" cy="252024"/>
            </a:xfrm>
            <a:prstGeom prst="straightConnector1">
              <a:avLst/>
            </a:prstGeom>
            <a:ln>
              <a:solidFill>
                <a:srgbClr val="DE1041"/>
              </a:solidFill>
              <a:prstDash val="dash"/>
              <a:tailEnd type="triangle"/>
            </a:ln>
          </p:spPr>
          <p:style>
            <a:lnRef idx="2">
              <a:schemeClr val="accent1"/>
            </a:lnRef>
            <a:fillRef idx="0">
              <a:schemeClr val="accent1"/>
            </a:fillRef>
            <a:effectRef idx="1">
              <a:schemeClr val="accent1"/>
            </a:effectRef>
            <a:fontRef idx="minor">
              <a:schemeClr val="tx1"/>
            </a:fontRef>
          </p:style>
        </p:cxnSp>
        <p:sp>
          <p:nvSpPr>
            <p:cNvPr id="15" name="Rectangle 14">
              <a:extLst>
                <a:ext uri="{FF2B5EF4-FFF2-40B4-BE49-F238E27FC236}">
                  <a16:creationId xmlns:a16="http://schemas.microsoft.com/office/drawing/2014/main" id="{00000000-0008-0000-0200-0000D10E0000}"/>
                </a:ext>
              </a:extLst>
            </p:cNvPr>
            <p:cNvSpPr/>
            <p:nvPr/>
          </p:nvSpPr>
          <p:spPr>
            <a:xfrm>
              <a:off x="2367964" y="2803588"/>
              <a:ext cx="1922561" cy="1828800"/>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fontAlgn="b"/>
              <a:r>
                <a:rPr lang="en-US" sz="1200" u="none" strike="noStrike" dirty="0">
                  <a:solidFill>
                    <a:schemeClr val="tx1"/>
                  </a:solidFill>
                  <a:effectLst/>
                  <a:latin typeface="Century Gothic" panose="020B0502020202020204" pitchFamily="34" charset="0"/>
                </a:rPr>
                <a:t>Sample text</a:t>
              </a:r>
              <a:endParaRPr lang="en-US" sz="1200" b="0" i="0" u="none" strike="noStrike" dirty="0">
                <a:solidFill>
                  <a:schemeClr val="tx1"/>
                </a:solidFill>
                <a:effectLst/>
                <a:latin typeface="Century Gothic" panose="020B0502020202020204" pitchFamily="34" charset="0"/>
              </a:endParaRPr>
            </a:p>
          </p:txBody>
        </p:sp>
        <p:sp>
          <p:nvSpPr>
            <p:cNvPr id="16" name="Rectangle 15">
              <a:extLst>
                <a:ext uri="{FF2B5EF4-FFF2-40B4-BE49-F238E27FC236}">
                  <a16:creationId xmlns:a16="http://schemas.microsoft.com/office/drawing/2014/main" id="{00000000-0008-0000-0200-0000D20E0000}"/>
                </a:ext>
              </a:extLst>
            </p:cNvPr>
            <p:cNvSpPr/>
            <p:nvPr/>
          </p:nvSpPr>
          <p:spPr>
            <a:xfrm>
              <a:off x="0" y="0"/>
              <a:ext cx="1922561" cy="1828800"/>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fontAlgn="b"/>
              <a:r>
                <a:rPr lang="en-US" sz="1200" u="none" strike="noStrike" dirty="0">
                  <a:solidFill>
                    <a:schemeClr val="tx1"/>
                  </a:solidFill>
                  <a:effectLst/>
                  <a:latin typeface="Century Gothic" panose="020B0502020202020204" pitchFamily="34" charset="0"/>
                </a:rPr>
                <a:t>Sample text</a:t>
              </a:r>
              <a:endParaRPr lang="en-US" sz="1200" b="0" i="0" u="none" strike="noStrike" dirty="0">
                <a:solidFill>
                  <a:schemeClr val="tx1"/>
                </a:solidFill>
                <a:effectLst/>
                <a:latin typeface="Century Gothic" panose="020B0502020202020204" pitchFamily="34" charset="0"/>
              </a:endParaRPr>
            </a:p>
          </p:txBody>
        </p:sp>
        <p:sp>
          <p:nvSpPr>
            <p:cNvPr id="17" name="Rectangle 16">
              <a:extLst>
                <a:ext uri="{FF2B5EF4-FFF2-40B4-BE49-F238E27FC236}">
                  <a16:creationId xmlns:a16="http://schemas.microsoft.com/office/drawing/2014/main" id="{00000000-0008-0000-0200-0000D30E0000}"/>
                </a:ext>
              </a:extLst>
            </p:cNvPr>
            <p:cNvSpPr/>
            <p:nvPr/>
          </p:nvSpPr>
          <p:spPr>
            <a:xfrm>
              <a:off x="7091355" y="2803588"/>
              <a:ext cx="1922561" cy="1828800"/>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fontAlgn="b"/>
              <a:r>
                <a:rPr lang="en-US" sz="1200" u="none" strike="noStrike" dirty="0">
                  <a:solidFill>
                    <a:schemeClr val="tx1"/>
                  </a:solidFill>
                  <a:effectLst/>
                  <a:latin typeface="Century Gothic" panose="020B0502020202020204" pitchFamily="34" charset="0"/>
                </a:rPr>
                <a:t>Sample text</a:t>
              </a:r>
            </a:p>
          </p:txBody>
        </p:sp>
        <p:sp>
          <p:nvSpPr>
            <p:cNvPr id="18" name="Rectangle 17">
              <a:extLst>
                <a:ext uri="{FF2B5EF4-FFF2-40B4-BE49-F238E27FC236}">
                  <a16:creationId xmlns:a16="http://schemas.microsoft.com/office/drawing/2014/main" id="{00000000-0008-0000-0200-0000D40E0000}"/>
                </a:ext>
              </a:extLst>
            </p:cNvPr>
            <p:cNvSpPr/>
            <p:nvPr/>
          </p:nvSpPr>
          <p:spPr>
            <a:xfrm>
              <a:off x="4733954" y="0"/>
              <a:ext cx="1922561" cy="1828800"/>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fontAlgn="b"/>
              <a:r>
                <a:rPr lang="en-US" sz="1200" u="none" strike="noStrike" dirty="0">
                  <a:solidFill>
                    <a:schemeClr val="tx1"/>
                  </a:solidFill>
                  <a:effectLst/>
                  <a:latin typeface="Century Gothic" panose="020B0502020202020204" pitchFamily="34" charset="0"/>
                </a:rPr>
                <a:t>Sample text</a:t>
              </a:r>
              <a:endParaRPr lang="en-US" sz="1200" b="0" i="0" u="none" strike="noStrike" dirty="0">
                <a:solidFill>
                  <a:schemeClr val="tx1"/>
                </a:solidFill>
                <a:effectLst/>
                <a:latin typeface="Century Gothic" panose="020B0502020202020204" pitchFamily="34" charset="0"/>
              </a:endParaRPr>
            </a:p>
          </p:txBody>
        </p:sp>
        <p:sp>
          <p:nvSpPr>
            <p:cNvPr id="19" name="Rectangle 18">
              <a:extLst>
                <a:ext uri="{FF2B5EF4-FFF2-40B4-BE49-F238E27FC236}">
                  <a16:creationId xmlns:a16="http://schemas.microsoft.com/office/drawing/2014/main" id="{00000000-0008-0000-0200-0000D50E0000}"/>
                </a:ext>
              </a:extLst>
            </p:cNvPr>
            <p:cNvSpPr/>
            <p:nvPr/>
          </p:nvSpPr>
          <p:spPr>
            <a:xfrm>
              <a:off x="9473244" y="0"/>
              <a:ext cx="1922561" cy="1828800"/>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fontAlgn="b"/>
              <a:r>
                <a:rPr lang="en-US" sz="1200" u="none" strike="noStrike" dirty="0">
                  <a:solidFill>
                    <a:schemeClr val="tx1"/>
                  </a:solidFill>
                  <a:effectLst/>
                  <a:latin typeface="Century Gothic" panose="020B0502020202020204" pitchFamily="34" charset="0"/>
                </a:rPr>
                <a:t>Sample text</a:t>
              </a:r>
              <a:endParaRPr lang="en-US" sz="1200" b="0" i="0" u="none" strike="noStrike" dirty="0">
                <a:solidFill>
                  <a:schemeClr val="tx1"/>
                </a:solidFill>
                <a:effectLst/>
                <a:latin typeface="Century Gothic" panose="020B0502020202020204" pitchFamily="34" charset="0"/>
              </a:endParaRPr>
            </a:p>
          </p:txBody>
        </p:sp>
        <p:sp>
          <p:nvSpPr>
            <p:cNvPr id="20" name="Rectangle 19">
              <a:extLst>
                <a:ext uri="{FF2B5EF4-FFF2-40B4-BE49-F238E27FC236}">
                  <a16:creationId xmlns:a16="http://schemas.microsoft.com/office/drawing/2014/main" id="{00000000-0008-0000-0200-0000D60E0000}"/>
                </a:ext>
              </a:extLst>
            </p:cNvPr>
            <p:cNvSpPr/>
            <p:nvPr/>
          </p:nvSpPr>
          <p:spPr>
            <a:xfrm>
              <a:off x="7424" y="3179778"/>
              <a:ext cx="1520037" cy="576879"/>
            </a:xfrm>
            <a:prstGeom prst="rect">
              <a:avLst/>
            </a:prstGeom>
            <a:solidFill>
              <a:srgbClr val="00B050"/>
            </a:solidFill>
            <a:ln>
              <a:solidFill>
                <a:srgbClr val="00B050"/>
              </a:solid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b"/>
              <a:r>
                <a:rPr lang="en-US" sz="1200" u="none" strike="noStrike">
                  <a:effectLst/>
                  <a:latin typeface="Century Gothic" panose="020B0502020202020204" pitchFamily="34" charset="0"/>
                </a:rPr>
                <a:t>Customer Support Representative</a:t>
              </a:r>
              <a:endParaRPr lang="en-US" sz="1200" b="0" i="0" u="none" strike="noStrike">
                <a:solidFill>
                  <a:srgbClr val="000000"/>
                </a:solidFill>
                <a:effectLst/>
                <a:latin typeface="Century Gothic" panose="020B0502020202020204" pitchFamily="34" charset="0"/>
              </a:endParaRPr>
            </a:p>
          </p:txBody>
        </p:sp>
        <p:sp>
          <p:nvSpPr>
            <p:cNvPr id="21" name="Rectangle 75">
              <a:extLst>
                <a:ext uri="{FF2B5EF4-FFF2-40B4-BE49-F238E27FC236}">
                  <a16:creationId xmlns:a16="http://schemas.microsoft.com/office/drawing/2014/main" id="{00000000-0008-0000-0200-0000D70E0000}"/>
                </a:ext>
              </a:extLst>
            </p:cNvPr>
            <p:cNvSpPr/>
            <p:nvPr/>
          </p:nvSpPr>
          <p:spPr>
            <a:xfrm>
              <a:off x="2362779" y="2257218"/>
              <a:ext cx="1538246" cy="576879"/>
            </a:xfrm>
            <a:custGeom>
              <a:avLst/>
              <a:gdLst>
                <a:gd name="connsiteX0" fmla="*/ 0 w 1534886"/>
                <a:gd name="connsiteY0" fmla="*/ 0 h 576879"/>
                <a:gd name="connsiteX1" fmla="*/ 1534886 w 1534886"/>
                <a:gd name="connsiteY1" fmla="*/ 0 h 576879"/>
                <a:gd name="connsiteX2" fmla="*/ 1534886 w 1534886"/>
                <a:gd name="connsiteY2" fmla="*/ 576879 h 576879"/>
                <a:gd name="connsiteX3" fmla="*/ 0 w 1534886"/>
                <a:gd name="connsiteY3" fmla="*/ 576879 h 576879"/>
                <a:gd name="connsiteX4" fmla="*/ 0 w 1534886"/>
                <a:gd name="connsiteY4" fmla="*/ 0 h 576879"/>
                <a:gd name="connsiteX0" fmla="*/ 0 w 1534886"/>
                <a:gd name="connsiteY0" fmla="*/ 0 h 576879"/>
                <a:gd name="connsiteX1" fmla="*/ 1534886 w 1534886"/>
                <a:gd name="connsiteY1" fmla="*/ 0 h 576879"/>
                <a:gd name="connsiteX2" fmla="*/ 1534886 w 1534886"/>
                <a:gd name="connsiteY2" fmla="*/ 576879 h 576879"/>
                <a:gd name="connsiteX3" fmla="*/ 0 w 1534886"/>
                <a:gd name="connsiteY3" fmla="*/ 576879 h 576879"/>
                <a:gd name="connsiteX4" fmla="*/ 0 w 1534886"/>
                <a:gd name="connsiteY4" fmla="*/ 0 h 5768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34886" h="576879">
                  <a:moveTo>
                    <a:pt x="0" y="0"/>
                  </a:moveTo>
                  <a:lnTo>
                    <a:pt x="1534886" y="0"/>
                  </a:lnTo>
                  <a:lnTo>
                    <a:pt x="1534886" y="576879"/>
                  </a:lnTo>
                  <a:lnTo>
                    <a:pt x="0" y="576879"/>
                  </a:lnTo>
                  <a:lnTo>
                    <a:pt x="0" y="0"/>
                  </a:lnTo>
                  <a:close/>
                </a:path>
              </a:pathLst>
            </a:custGeom>
            <a:solidFill>
              <a:srgbClr val="00B0F0"/>
            </a:solidFill>
            <a:ln>
              <a:solidFill>
                <a:srgbClr val="00B0F0"/>
              </a:solid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b"/>
              <a:r>
                <a:rPr lang="en-US" sz="1200" u="none" strike="noStrike">
                  <a:effectLst/>
                  <a:latin typeface="Century Gothic" panose="020B0502020202020204" pitchFamily="34" charset="0"/>
                </a:rPr>
                <a:t>Supervisor</a:t>
              </a:r>
              <a:endParaRPr lang="en-US" sz="1200" b="0" i="0" u="none" strike="noStrike">
                <a:solidFill>
                  <a:srgbClr val="000000"/>
                </a:solidFill>
                <a:effectLst/>
                <a:latin typeface="Century Gothic" panose="020B0502020202020204" pitchFamily="34" charset="0"/>
              </a:endParaRPr>
            </a:p>
          </p:txBody>
        </p:sp>
        <p:sp>
          <p:nvSpPr>
            <p:cNvPr id="22" name="Rectangle 21">
              <a:extLst>
                <a:ext uri="{FF2B5EF4-FFF2-40B4-BE49-F238E27FC236}">
                  <a16:creationId xmlns:a16="http://schemas.microsoft.com/office/drawing/2014/main" id="{00000000-0008-0000-0200-0000D80E0000}"/>
                </a:ext>
              </a:extLst>
            </p:cNvPr>
            <p:cNvSpPr/>
            <p:nvPr/>
          </p:nvSpPr>
          <p:spPr>
            <a:xfrm>
              <a:off x="4727089" y="3179777"/>
              <a:ext cx="1534886" cy="576879"/>
            </a:xfrm>
            <a:prstGeom prst="rect">
              <a:avLst/>
            </a:prstGeom>
            <a:solidFill>
              <a:schemeClr val="accent2"/>
            </a:solidFill>
            <a:ln>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b"/>
              <a:r>
                <a:rPr lang="en-US" sz="1200" u="none" strike="noStrike">
                  <a:effectLst/>
                  <a:latin typeface="Century Gothic" panose="020B0502020202020204" pitchFamily="34" charset="0"/>
                </a:rPr>
                <a:t>Manager</a:t>
              </a:r>
              <a:endParaRPr lang="en-US" sz="1200" b="0" i="0" u="none" strike="noStrike">
                <a:solidFill>
                  <a:srgbClr val="000000"/>
                </a:solidFill>
                <a:effectLst/>
                <a:latin typeface="Century Gothic" panose="020B0502020202020204" pitchFamily="34" charset="0"/>
              </a:endParaRPr>
            </a:p>
          </p:txBody>
        </p:sp>
        <p:sp>
          <p:nvSpPr>
            <p:cNvPr id="23" name="Rectangle 77">
              <a:extLst>
                <a:ext uri="{FF2B5EF4-FFF2-40B4-BE49-F238E27FC236}">
                  <a16:creationId xmlns:a16="http://schemas.microsoft.com/office/drawing/2014/main" id="{00000000-0008-0000-0200-0000D90E0000}"/>
                </a:ext>
              </a:extLst>
            </p:cNvPr>
            <p:cNvSpPr/>
            <p:nvPr/>
          </p:nvSpPr>
          <p:spPr>
            <a:xfrm>
              <a:off x="7098413" y="2253276"/>
              <a:ext cx="1534886" cy="586053"/>
            </a:xfrm>
            <a:custGeom>
              <a:avLst/>
              <a:gdLst>
                <a:gd name="connsiteX0" fmla="*/ 0 w 1534886"/>
                <a:gd name="connsiteY0" fmla="*/ 0 h 576879"/>
                <a:gd name="connsiteX1" fmla="*/ 1534886 w 1534886"/>
                <a:gd name="connsiteY1" fmla="*/ 0 h 576879"/>
                <a:gd name="connsiteX2" fmla="*/ 1534886 w 1534886"/>
                <a:gd name="connsiteY2" fmla="*/ 576879 h 576879"/>
                <a:gd name="connsiteX3" fmla="*/ 0 w 1534886"/>
                <a:gd name="connsiteY3" fmla="*/ 576879 h 576879"/>
                <a:gd name="connsiteX4" fmla="*/ 0 w 1534886"/>
                <a:gd name="connsiteY4" fmla="*/ 0 h 576879"/>
                <a:gd name="connsiteX0" fmla="*/ 0 w 1534886"/>
                <a:gd name="connsiteY0" fmla="*/ 0 h 576879"/>
                <a:gd name="connsiteX1" fmla="*/ 1534886 w 1534886"/>
                <a:gd name="connsiteY1" fmla="*/ 0 h 576879"/>
                <a:gd name="connsiteX2" fmla="*/ 1534886 w 1534886"/>
                <a:gd name="connsiteY2" fmla="*/ 576879 h 576879"/>
                <a:gd name="connsiteX3" fmla="*/ 0 w 1534886"/>
                <a:gd name="connsiteY3" fmla="*/ 576879 h 576879"/>
                <a:gd name="connsiteX4" fmla="*/ 0 w 1534886"/>
                <a:gd name="connsiteY4" fmla="*/ 0 h 576879"/>
                <a:gd name="connsiteX0" fmla="*/ 0 w 1534886"/>
                <a:gd name="connsiteY0" fmla="*/ 0 h 580265"/>
                <a:gd name="connsiteX1" fmla="*/ 1534886 w 1534886"/>
                <a:gd name="connsiteY1" fmla="*/ 0 h 580265"/>
                <a:gd name="connsiteX2" fmla="*/ 1534886 w 1534886"/>
                <a:gd name="connsiteY2" fmla="*/ 576879 h 580265"/>
                <a:gd name="connsiteX3" fmla="*/ 0 w 1534886"/>
                <a:gd name="connsiteY3" fmla="*/ 576879 h 580265"/>
                <a:gd name="connsiteX4" fmla="*/ 0 w 1534886"/>
                <a:gd name="connsiteY4" fmla="*/ 0 h 58026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34886" h="580265">
                  <a:moveTo>
                    <a:pt x="0" y="0"/>
                  </a:moveTo>
                  <a:lnTo>
                    <a:pt x="1534886" y="0"/>
                  </a:lnTo>
                  <a:lnTo>
                    <a:pt x="1534886" y="576879"/>
                  </a:lnTo>
                  <a:cubicBezTo>
                    <a:pt x="1526177" y="584499"/>
                    <a:pt x="511629" y="576879"/>
                    <a:pt x="0" y="576879"/>
                  </a:cubicBezTo>
                  <a:lnTo>
                    <a:pt x="0" y="0"/>
                  </a:lnTo>
                  <a:close/>
                </a:path>
              </a:pathLst>
            </a:custGeom>
            <a:solidFill>
              <a:srgbClr val="DE1041"/>
            </a:solidFill>
            <a:ln>
              <a:solidFill>
                <a:srgbClr val="DE1041"/>
              </a:solid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b"/>
              <a:r>
                <a:rPr lang="en-US" sz="1200" u="none" strike="noStrike">
                  <a:effectLst/>
                  <a:latin typeface="Century Gothic" panose="020B0502020202020204" pitchFamily="34" charset="0"/>
                </a:rPr>
                <a:t>Director</a:t>
              </a:r>
              <a:endParaRPr lang="en-US" sz="1200" b="0" i="0" u="none" strike="noStrike">
                <a:solidFill>
                  <a:srgbClr val="000000"/>
                </a:solidFill>
                <a:effectLst/>
                <a:latin typeface="Century Gothic" panose="020B0502020202020204" pitchFamily="34" charset="0"/>
              </a:endParaRPr>
            </a:p>
          </p:txBody>
        </p:sp>
        <p:sp>
          <p:nvSpPr>
            <p:cNvPr id="24" name="Rectangle 23">
              <a:extLst>
                <a:ext uri="{FF2B5EF4-FFF2-40B4-BE49-F238E27FC236}">
                  <a16:creationId xmlns:a16="http://schemas.microsoft.com/office/drawing/2014/main" id="{00000000-0008-0000-0200-0000DA0E0000}"/>
                </a:ext>
              </a:extLst>
            </p:cNvPr>
            <p:cNvSpPr/>
            <p:nvPr/>
          </p:nvSpPr>
          <p:spPr>
            <a:xfrm>
              <a:off x="9456770" y="3179778"/>
              <a:ext cx="1534886" cy="576879"/>
            </a:xfrm>
            <a:prstGeom prst="rect">
              <a:avLst/>
            </a:prstGeom>
            <a:solidFill>
              <a:schemeClr val="bg2">
                <a:lumMod val="50000"/>
              </a:schemeClr>
            </a:solidFill>
            <a:ln>
              <a:solidFill>
                <a:schemeClr val="bg2">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b"/>
              <a:r>
                <a:rPr lang="en-US" sz="1200" u="none" strike="noStrike">
                  <a:effectLst/>
                  <a:latin typeface="Century Gothic" panose="020B0502020202020204" pitchFamily="34" charset="0"/>
                </a:rPr>
                <a:t>Vice President</a:t>
              </a:r>
              <a:endParaRPr lang="en-US" sz="1200" b="0" i="0" u="none" strike="noStrike">
                <a:solidFill>
                  <a:srgbClr val="000000"/>
                </a:solidFill>
                <a:effectLst/>
                <a:latin typeface="Century Gothic" panose="020B0502020202020204" pitchFamily="34" charset="0"/>
              </a:endParaRPr>
            </a:p>
          </p:txBody>
        </p:sp>
        <p:pic>
          <p:nvPicPr>
            <p:cNvPr id="25" name="Graphic 98" descr="Male profile outline">
              <a:extLst>
                <a:ext uri="{FF2B5EF4-FFF2-40B4-BE49-F238E27FC236}">
                  <a16:creationId xmlns:a16="http://schemas.microsoft.com/office/drawing/2014/main" id="{00000000-0008-0000-0200-0000DB0E000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2168" y="2083470"/>
              <a:ext cx="1330547" cy="1330547"/>
            </a:xfrm>
            <a:prstGeom prst="rect">
              <a:avLst/>
            </a:prstGeom>
          </p:spPr>
        </p:pic>
        <p:pic>
          <p:nvPicPr>
            <p:cNvPr id="26" name="Graphic 100" descr="Office worker female with solid fill">
              <a:extLst>
                <a:ext uri="{FF2B5EF4-FFF2-40B4-BE49-F238E27FC236}">
                  <a16:creationId xmlns:a16="http://schemas.microsoft.com/office/drawing/2014/main" id="{00000000-0008-0000-0200-0000DC0E0000}"/>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198599" y="1103558"/>
              <a:ext cx="1330547" cy="1330547"/>
            </a:xfrm>
            <a:prstGeom prst="rect">
              <a:avLst/>
            </a:prstGeom>
          </p:spPr>
        </p:pic>
        <p:pic>
          <p:nvPicPr>
            <p:cNvPr id="27" name="Graphic 102" descr="Office worker female outline">
              <a:extLst>
                <a:ext uri="{FF2B5EF4-FFF2-40B4-BE49-F238E27FC236}">
                  <a16:creationId xmlns:a16="http://schemas.microsoft.com/office/drawing/2014/main" id="{00000000-0008-0000-0200-0000DD0E0000}"/>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9558939" y="2083538"/>
              <a:ext cx="1330547" cy="1330547"/>
            </a:xfrm>
            <a:prstGeom prst="rect">
              <a:avLst/>
            </a:prstGeom>
          </p:spPr>
        </p:pic>
        <p:pic>
          <p:nvPicPr>
            <p:cNvPr id="28" name="Graphic 104" descr="Office worker male with solid fill">
              <a:extLst>
                <a:ext uri="{FF2B5EF4-FFF2-40B4-BE49-F238E27FC236}">
                  <a16:creationId xmlns:a16="http://schemas.microsoft.com/office/drawing/2014/main" id="{00000000-0008-0000-0200-0000DE0E0000}"/>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2468308" y="1107501"/>
              <a:ext cx="1330547" cy="1330547"/>
            </a:xfrm>
            <a:prstGeom prst="rect">
              <a:avLst/>
            </a:prstGeom>
          </p:spPr>
        </p:pic>
        <p:pic>
          <p:nvPicPr>
            <p:cNvPr id="29" name="Graphic 106" descr="Office worker male outline">
              <a:extLst>
                <a:ext uri="{FF2B5EF4-FFF2-40B4-BE49-F238E27FC236}">
                  <a16:creationId xmlns:a16="http://schemas.microsoft.com/office/drawing/2014/main" id="{00000000-0008-0000-0200-0000DF0E0000}"/>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4836651" y="2083469"/>
              <a:ext cx="1330547" cy="1330547"/>
            </a:xfrm>
            <a:prstGeom prst="rect">
              <a:avLst/>
            </a:prstGeom>
          </p:spPr>
        </p:pic>
        <p:cxnSp>
          <p:nvCxnSpPr>
            <p:cNvPr id="30" name="Straight Connector 29">
              <a:extLst>
                <a:ext uri="{FF2B5EF4-FFF2-40B4-BE49-F238E27FC236}">
                  <a16:creationId xmlns:a16="http://schemas.microsoft.com/office/drawing/2014/main" id="{00000000-0008-0000-0200-0000E00E0000}"/>
                </a:ext>
              </a:extLst>
            </p:cNvPr>
            <p:cNvCxnSpPr>
              <a:cxnSpLocks/>
            </p:cNvCxnSpPr>
            <p:nvPr/>
          </p:nvCxnSpPr>
          <p:spPr>
            <a:xfrm>
              <a:off x="0" y="0"/>
              <a:ext cx="0" cy="2333416"/>
            </a:xfrm>
            <a:prstGeom prst="line">
              <a:avLst/>
            </a:prstGeom>
            <a:ln>
              <a:solidFill>
                <a:srgbClr val="00B050"/>
              </a:solidFill>
              <a:headEnd type="none" w="med" len="med"/>
              <a:tailEnd type="none" w="med" len="med"/>
            </a:ln>
          </p:spPr>
          <p:style>
            <a:lnRef idx="2">
              <a:schemeClr val="accent6"/>
            </a:lnRef>
            <a:fillRef idx="0">
              <a:schemeClr val="accent6"/>
            </a:fillRef>
            <a:effectRef idx="1">
              <a:schemeClr val="accent6"/>
            </a:effectRef>
            <a:fontRef idx="minor">
              <a:schemeClr val="tx1"/>
            </a:fontRef>
          </p:style>
        </p:cxnSp>
        <p:cxnSp>
          <p:nvCxnSpPr>
            <p:cNvPr id="31" name="Straight Connector 30">
              <a:extLst>
                <a:ext uri="{FF2B5EF4-FFF2-40B4-BE49-F238E27FC236}">
                  <a16:creationId xmlns:a16="http://schemas.microsoft.com/office/drawing/2014/main" id="{00000000-0008-0000-0200-0000E10E0000}"/>
                </a:ext>
              </a:extLst>
            </p:cNvPr>
            <p:cNvCxnSpPr>
              <a:cxnSpLocks/>
            </p:cNvCxnSpPr>
            <p:nvPr/>
          </p:nvCxnSpPr>
          <p:spPr>
            <a:xfrm>
              <a:off x="2360429" y="2791813"/>
              <a:ext cx="0" cy="1828800"/>
            </a:xfrm>
            <a:prstGeom prst="line">
              <a:avLst/>
            </a:prstGeom>
            <a:ln>
              <a:solidFill>
                <a:srgbClr val="00B0F0"/>
              </a:solidFill>
              <a:headEnd type="none" w="med" len="med"/>
              <a:tailEnd type="none" w="med" len="med"/>
            </a:ln>
          </p:spPr>
          <p:style>
            <a:lnRef idx="2">
              <a:schemeClr val="accent6"/>
            </a:lnRef>
            <a:fillRef idx="0">
              <a:schemeClr val="accent6"/>
            </a:fillRef>
            <a:effectRef idx="1">
              <a:schemeClr val="accent6"/>
            </a:effectRef>
            <a:fontRef idx="minor">
              <a:schemeClr val="tx1"/>
            </a:fontRef>
          </p:style>
        </p:cxnSp>
        <p:cxnSp>
          <p:nvCxnSpPr>
            <p:cNvPr id="32" name="Straight Connector 31">
              <a:extLst>
                <a:ext uri="{FF2B5EF4-FFF2-40B4-BE49-F238E27FC236}">
                  <a16:creationId xmlns:a16="http://schemas.microsoft.com/office/drawing/2014/main" id="{00000000-0008-0000-0200-0000E20E0000}"/>
                </a:ext>
              </a:extLst>
            </p:cNvPr>
            <p:cNvCxnSpPr>
              <a:cxnSpLocks/>
            </p:cNvCxnSpPr>
            <p:nvPr/>
          </p:nvCxnSpPr>
          <p:spPr>
            <a:xfrm flipH="1">
              <a:off x="4727089" y="0"/>
              <a:ext cx="6866" cy="2151702"/>
            </a:xfrm>
            <a:prstGeom prst="line">
              <a:avLst/>
            </a:prstGeom>
            <a:ln>
              <a:solidFill>
                <a:srgbClr val="E97132"/>
              </a:solidFill>
              <a:headEnd type="none" w="med" len="med"/>
              <a:tailEnd type="none" w="med" len="med"/>
            </a:ln>
          </p:spPr>
          <p:style>
            <a:lnRef idx="2">
              <a:schemeClr val="accent6"/>
            </a:lnRef>
            <a:fillRef idx="0">
              <a:schemeClr val="accent6"/>
            </a:fillRef>
            <a:effectRef idx="1">
              <a:schemeClr val="accent6"/>
            </a:effectRef>
            <a:fontRef idx="minor">
              <a:schemeClr val="tx1"/>
            </a:fontRef>
          </p:style>
        </p:cxnSp>
        <p:cxnSp>
          <p:nvCxnSpPr>
            <p:cNvPr id="33" name="Straight Connector 32">
              <a:extLst>
                <a:ext uri="{FF2B5EF4-FFF2-40B4-BE49-F238E27FC236}">
                  <a16:creationId xmlns:a16="http://schemas.microsoft.com/office/drawing/2014/main" id="{00000000-0008-0000-0200-0000E30E0000}"/>
                </a:ext>
              </a:extLst>
            </p:cNvPr>
            <p:cNvCxnSpPr>
              <a:cxnSpLocks/>
            </p:cNvCxnSpPr>
            <p:nvPr/>
          </p:nvCxnSpPr>
          <p:spPr>
            <a:xfrm>
              <a:off x="7095053" y="2803588"/>
              <a:ext cx="0" cy="1828800"/>
            </a:xfrm>
            <a:prstGeom prst="line">
              <a:avLst/>
            </a:prstGeom>
            <a:ln>
              <a:solidFill>
                <a:srgbClr val="DE1041"/>
              </a:solidFill>
              <a:headEnd type="none" w="med" len="med"/>
              <a:tailEnd type="none" w="med" len="med"/>
            </a:ln>
          </p:spPr>
          <p:style>
            <a:lnRef idx="2">
              <a:schemeClr val="accent6"/>
            </a:lnRef>
            <a:fillRef idx="0">
              <a:schemeClr val="accent6"/>
            </a:fillRef>
            <a:effectRef idx="1">
              <a:schemeClr val="accent6"/>
            </a:effectRef>
            <a:fontRef idx="minor">
              <a:schemeClr val="tx1"/>
            </a:fontRef>
          </p:style>
        </p:cxnSp>
        <p:cxnSp>
          <p:nvCxnSpPr>
            <p:cNvPr id="34" name="Straight Connector 33">
              <a:extLst>
                <a:ext uri="{FF2B5EF4-FFF2-40B4-BE49-F238E27FC236}">
                  <a16:creationId xmlns:a16="http://schemas.microsoft.com/office/drawing/2014/main" id="{00000000-0008-0000-0200-0000E40E0000}"/>
                </a:ext>
              </a:extLst>
            </p:cNvPr>
            <p:cNvCxnSpPr>
              <a:cxnSpLocks/>
            </p:cNvCxnSpPr>
            <p:nvPr/>
          </p:nvCxnSpPr>
          <p:spPr>
            <a:xfrm>
              <a:off x="9456770" y="0"/>
              <a:ext cx="0" cy="2253276"/>
            </a:xfrm>
            <a:prstGeom prst="line">
              <a:avLst/>
            </a:prstGeom>
            <a:ln>
              <a:solidFill>
                <a:srgbClr val="747474"/>
              </a:solidFill>
              <a:headEnd type="none" w="med" len="med"/>
              <a:tailEnd type="none" w="med" len="med"/>
            </a:ln>
          </p:spPr>
          <p:style>
            <a:lnRef idx="2">
              <a:schemeClr val="accent6"/>
            </a:lnRef>
            <a:fillRef idx="0">
              <a:schemeClr val="accent6"/>
            </a:fillRef>
            <a:effectRef idx="1">
              <a:schemeClr val="accent6"/>
            </a:effectRef>
            <a:fontRef idx="minor">
              <a:schemeClr val="tx1"/>
            </a:fontRef>
          </p:style>
        </p:cxnSp>
      </p:grpSp>
    </p:spTree>
    <p:extLst>
      <p:ext uri="{BB962C8B-B14F-4D97-AF65-F5344CB8AC3E}">
        <p14:creationId xmlns:p14="http://schemas.microsoft.com/office/powerpoint/2010/main" val="8883291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185</TotalTime>
  <Words>438</Words>
  <Application>Microsoft Macintosh PowerPoint</Application>
  <PresentationFormat>Widescreen</PresentationFormat>
  <Paragraphs>88</Paragraphs>
  <Slides>5</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Aptos</vt:lpstr>
      <vt:lpstr>Aptos Display</vt:lpstr>
      <vt:lpstr>Arial</vt:lpstr>
      <vt:lpstr>Century Gothic</vt:lpstr>
      <vt:lpstr>Office Theme</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Agustina Moschcovich</dc:creator>
  <cp:lastModifiedBy>Megan Herchold</cp:lastModifiedBy>
  <cp:revision>46</cp:revision>
  <dcterms:created xsi:type="dcterms:W3CDTF">2024-06-23T02:36:30Z</dcterms:created>
  <dcterms:modified xsi:type="dcterms:W3CDTF">2024-07-13T16:05:56Z</dcterms:modified>
</cp:coreProperties>
</file>