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55"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C"/>
    <a:srgbClr val="979797"/>
    <a:srgbClr val="73B70C"/>
    <a:srgbClr val="BE56B2"/>
    <a:srgbClr val="FA73EB"/>
    <a:srgbClr val="7F7F7F"/>
    <a:srgbClr val="535353"/>
    <a:srgbClr val="C74100"/>
    <a:srgbClr val="C79500"/>
    <a:srgbClr val="92D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0" autoAdjust="0"/>
    <p:restoredTop sz="96058"/>
  </p:normalViewPr>
  <p:slideViewPr>
    <p:cSldViewPr snapToGrid="0" snapToObjects="1">
      <p:cViewPr varScale="1">
        <p:scale>
          <a:sx n="112" d="100"/>
          <a:sy n="112" d="100"/>
        </p:scale>
        <p:origin x="38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0BE1-55CE-BB64-A62A-46B0FABF9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BD937-1336-ABBA-9B14-B6556FEDB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5D54B-332D-75E1-5951-8B6F562C7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D1F3E4-E06B-466E-1899-52859FA74C86}"/>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8932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1&amp;utm_source=template-powerpoint&amp;utm_medium=content&amp;utm_campaign=Project+Portfolio+Status+Report+Dashboard-powerpoint-12221&amp;lpa=Project+Portfolio+Status+Report+Dashboard+powerpoint+1222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306928"/>
            <a:ext cx="5377509" cy="1069560"/>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a:stretch/>
        </p:blipFill>
        <p:spPr>
          <a:xfrm>
            <a:off x="3646025" y="1779491"/>
            <a:ext cx="8296328" cy="4682398"/>
          </a:xfrm>
          <a:prstGeom prst="rect">
            <a:avLst/>
          </a:prstGeom>
          <a:effectLst>
            <a:outerShdw blurRad="172468" dist="45096" dir="2700000" sx="101000" sy="101000" algn="tl" rotWithShape="0">
              <a:prstClr val="black">
                <a:alpha val="40000"/>
              </a:prstClr>
            </a:outerShdw>
          </a:effectLst>
        </p:spPr>
      </p:pic>
      <p:sp>
        <p:nvSpPr>
          <p:cNvPr id="4" name="TextBox 3">
            <a:extLst>
              <a:ext uri="{FF2B5EF4-FFF2-40B4-BE49-F238E27FC236}">
                <a16:creationId xmlns:a16="http://schemas.microsoft.com/office/drawing/2014/main" id="{3893F1B0-D8E0-1318-EACD-C96140D00B6F}"/>
              </a:ext>
            </a:extLst>
          </p:cNvPr>
          <p:cNvSpPr txBox="1"/>
          <p:nvPr/>
        </p:nvSpPr>
        <p:spPr>
          <a:xfrm>
            <a:off x="249647" y="276924"/>
            <a:ext cx="4906815" cy="2800767"/>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Project Portfolio Status Report Dashboard Template</a:t>
            </a: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2498806-3B7A-5637-D27D-124D30D8DB9B}"/>
              </a:ext>
            </a:extLst>
          </p:cNvPr>
          <p:cNvGraphicFramePr>
            <a:graphicFrameLocks noGrp="1"/>
          </p:cNvGraphicFramePr>
          <p:nvPr>
            <p:extLst>
              <p:ext uri="{D42A27DB-BD31-4B8C-83A1-F6EECF244321}">
                <p14:modId xmlns:p14="http://schemas.microsoft.com/office/powerpoint/2010/main" val="1499741694"/>
              </p:ext>
            </p:extLst>
          </p:nvPr>
        </p:nvGraphicFramePr>
        <p:xfrm>
          <a:off x="0" y="0"/>
          <a:ext cx="12192008" cy="6857999"/>
        </p:xfrm>
        <a:graphic>
          <a:graphicData uri="http://schemas.openxmlformats.org/drawingml/2006/table">
            <a:tbl>
              <a:tblPr firstRow="1" bandRow="1">
                <a:tableStyleId>{2D5ABB26-0587-4C30-8999-92F81FD0307C}</a:tableStyleId>
              </a:tblPr>
              <a:tblGrid>
                <a:gridCol w="1382258">
                  <a:extLst>
                    <a:ext uri="{9D8B030D-6E8A-4147-A177-3AD203B41FA5}">
                      <a16:colId xmlns:a16="http://schemas.microsoft.com/office/drawing/2014/main" val="530946017"/>
                    </a:ext>
                  </a:extLst>
                </a:gridCol>
                <a:gridCol w="900812">
                  <a:extLst>
                    <a:ext uri="{9D8B030D-6E8A-4147-A177-3AD203B41FA5}">
                      <a16:colId xmlns:a16="http://schemas.microsoft.com/office/drawing/2014/main" val="1663097314"/>
                    </a:ext>
                  </a:extLst>
                </a:gridCol>
                <a:gridCol w="630569">
                  <a:extLst>
                    <a:ext uri="{9D8B030D-6E8A-4147-A177-3AD203B41FA5}">
                      <a16:colId xmlns:a16="http://schemas.microsoft.com/office/drawing/2014/main" val="3331688771"/>
                    </a:ext>
                  </a:extLst>
                </a:gridCol>
                <a:gridCol w="630569">
                  <a:extLst>
                    <a:ext uri="{9D8B030D-6E8A-4147-A177-3AD203B41FA5}">
                      <a16:colId xmlns:a16="http://schemas.microsoft.com/office/drawing/2014/main" val="1156722981"/>
                    </a:ext>
                  </a:extLst>
                </a:gridCol>
                <a:gridCol w="900812">
                  <a:extLst>
                    <a:ext uri="{9D8B030D-6E8A-4147-A177-3AD203B41FA5}">
                      <a16:colId xmlns:a16="http://schemas.microsoft.com/office/drawing/2014/main" val="3516381301"/>
                    </a:ext>
                  </a:extLst>
                </a:gridCol>
                <a:gridCol w="630569">
                  <a:extLst>
                    <a:ext uri="{9D8B030D-6E8A-4147-A177-3AD203B41FA5}">
                      <a16:colId xmlns:a16="http://schemas.microsoft.com/office/drawing/2014/main" val="2331547960"/>
                    </a:ext>
                  </a:extLst>
                </a:gridCol>
                <a:gridCol w="630569">
                  <a:extLst>
                    <a:ext uri="{9D8B030D-6E8A-4147-A177-3AD203B41FA5}">
                      <a16:colId xmlns:a16="http://schemas.microsoft.com/office/drawing/2014/main" val="3410771601"/>
                    </a:ext>
                  </a:extLst>
                </a:gridCol>
                <a:gridCol w="900812">
                  <a:extLst>
                    <a:ext uri="{9D8B030D-6E8A-4147-A177-3AD203B41FA5}">
                      <a16:colId xmlns:a16="http://schemas.microsoft.com/office/drawing/2014/main" val="1300300404"/>
                    </a:ext>
                  </a:extLst>
                </a:gridCol>
                <a:gridCol w="630569">
                  <a:extLst>
                    <a:ext uri="{9D8B030D-6E8A-4147-A177-3AD203B41FA5}">
                      <a16:colId xmlns:a16="http://schemas.microsoft.com/office/drawing/2014/main" val="981795888"/>
                    </a:ext>
                  </a:extLst>
                </a:gridCol>
                <a:gridCol w="630569">
                  <a:extLst>
                    <a:ext uri="{9D8B030D-6E8A-4147-A177-3AD203B41FA5}">
                      <a16:colId xmlns:a16="http://schemas.microsoft.com/office/drawing/2014/main" val="2920371897"/>
                    </a:ext>
                  </a:extLst>
                </a:gridCol>
                <a:gridCol w="900812">
                  <a:extLst>
                    <a:ext uri="{9D8B030D-6E8A-4147-A177-3AD203B41FA5}">
                      <a16:colId xmlns:a16="http://schemas.microsoft.com/office/drawing/2014/main" val="3476005746"/>
                    </a:ext>
                  </a:extLst>
                </a:gridCol>
                <a:gridCol w="630569">
                  <a:extLst>
                    <a:ext uri="{9D8B030D-6E8A-4147-A177-3AD203B41FA5}">
                      <a16:colId xmlns:a16="http://schemas.microsoft.com/office/drawing/2014/main" val="711974604"/>
                    </a:ext>
                  </a:extLst>
                </a:gridCol>
                <a:gridCol w="630569">
                  <a:extLst>
                    <a:ext uri="{9D8B030D-6E8A-4147-A177-3AD203B41FA5}">
                      <a16:colId xmlns:a16="http://schemas.microsoft.com/office/drawing/2014/main" val="2546632050"/>
                    </a:ext>
                  </a:extLst>
                </a:gridCol>
                <a:gridCol w="900812">
                  <a:extLst>
                    <a:ext uri="{9D8B030D-6E8A-4147-A177-3AD203B41FA5}">
                      <a16:colId xmlns:a16="http://schemas.microsoft.com/office/drawing/2014/main" val="3221802178"/>
                    </a:ext>
                  </a:extLst>
                </a:gridCol>
                <a:gridCol w="630569">
                  <a:extLst>
                    <a:ext uri="{9D8B030D-6E8A-4147-A177-3AD203B41FA5}">
                      <a16:colId xmlns:a16="http://schemas.microsoft.com/office/drawing/2014/main" val="3557244246"/>
                    </a:ext>
                  </a:extLst>
                </a:gridCol>
                <a:gridCol w="630569">
                  <a:extLst>
                    <a:ext uri="{9D8B030D-6E8A-4147-A177-3AD203B41FA5}">
                      <a16:colId xmlns:a16="http://schemas.microsoft.com/office/drawing/2014/main" val="2835226912"/>
                    </a:ext>
                  </a:extLst>
                </a:gridCol>
              </a:tblGrid>
              <a:tr h="1310794">
                <a:tc>
                  <a:txBody>
                    <a:bodyPr/>
                    <a:lstStyle/>
                    <a:p>
                      <a:r>
                        <a:rPr lang="en-US" dirty="0">
                          <a:solidFill>
                            <a:schemeClr val="bg1"/>
                          </a:solidFill>
                          <a:latin typeface="Century Gothic" panose="020B0502020202020204" pitchFamily="34" charset="0"/>
                        </a:rPr>
                        <a:t>Projects</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10000"/>
                      </a:schemeClr>
                    </a:solidFill>
                  </a:tcPr>
                </a:tc>
                <a:tc gridSpan="3">
                  <a:txBody>
                    <a:bodyPr/>
                    <a:lstStyle/>
                    <a:p>
                      <a:r>
                        <a:rPr lang="en-US" dirty="0">
                          <a:solidFill>
                            <a:schemeClr val="bg1"/>
                          </a:solidFill>
                          <a:latin typeface="Century Gothic" panose="020B0502020202020204" pitchFamily="34" charset="0"/>
                        </a:rPr>
                        <a:t>Project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gridSpan="3">
                  <a:txBody>
                    <a:bodyPr/>
                    <a:lstStyle/>
                    <a:p>
                      <a:r>
                        <a:rPr lang="en-US" dirty="0">
                          <a:solidFill>
                            <a:schemeClr val="bg1"/>
                          </a:solidFill>
                          <a:latin typeface="Century Gothic" panose="020B0502020202020204" pitchFamily="34" charset="0"/>
                        </a:rPr>
                        <a:t>Project 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gridSpan="3">
                  <a:txBody>
                    <a:bodyPr/>
                    <a:lstStyle/>
                    <a:p>
                      <a:r>
                        <a:rPr lang="en-US" dirty="0">
                          <a:solidFill>
                            <a:schemeClr val="bg1"/>
                          </a:solidFill>
                          <a:latin typeface="Century Gothic" panose="020B0502020202020204" pitchFamily="34" charset="0"/>
                        </a:rPr>
                        <a:t>Project 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gridSpan="3">
                  <a:txBody>
                    <a:bodyPr/>
                    <a:lstStyle/>
                    <a:p>
                      <a:r>
                        <a:rPr lang="en-US" dirty="0">
                          <a:solidFill>
                            <a:schemeClr val="bg1"/>
                          </a:solidFill>
                          <a:latin typeface="Century Gothic" panose="020B0502020202020204" pitchFamily="34" charset="0"/>
                        </a:rPr>
                        <a:t>Project 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gridSpan="3">
                  <a:txBody>
                    <a:bodyPr/>
                    <a:lstStyle/>
                    <a:p>
                      <a:r>
                        <a:rPr lang="en-US" dirty="0">
                          <a:solidFill>
                            <a:schemeClr val="bg1"/>
                          </a:solidFill>
                          <a:latin typeface="Century Gothic" panose="020B0502020202020204" pitchFamily="34" charset="0"/>
                        </a:rPr>
                        <a:t>Project 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2136938"/>
                  </a:ext>
                </a:extLst>
              </a:tr>
              <a:tr h="460286">
                <a:tc rowSpan="2">
                  <a:txBody>
                    <a:bodyPr/>
                    <a:lstStyle/>
                    <a:p>
                      <a:r>
                        <a:rPr lang="en-US" dirty="0">
                          <a:solidFill>
                            <a:schemeClr val="bg1"/>
                          </a:solidFill>
                          <a:latin typeface="Century Gothic" panose="020B0502020202020204" pitchFamily="34" charset="0"/>
                        </a:rPr>
                        <a:t>Timeline</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5000"/>
                      </a:schemeClr>
                    </a:solidFill>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55843975"/>
                  </a:ext>
                </a:extLst>
              </a:tr>
              <a:tr h="460286">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400" dirty="0">
                          <a:latin typeface="Century Gothic" panose="020B0502020202020204" pitchFamily="34" charset="0"/>
                        </a:rPr>
                        <a:t>00/00/0000</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86915599"/>
                  </a:ext>
                </a:extLst>
              </a:tr>
              <a:tr h="941531">
                <a:tc>
                  <a:txBody>
                    <a:bodyPr/>
                    <a:lstStyle/>
                    <a:p>
                      <a:r>
                        <a:rPr lang="en-US" dirty="0">
                          <a:solidFill>
                            <a:schemeClr val="bg1"/>
                          </a:solidFill>
                          <a:latin typeface="Century Gothic" panose="020B0502020202020204" pitchFamily="34" charset="0"/>
                        </a:rPr>
                        <a:t>Progress</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gridSpan="3">
                  <a:txBody>
                    <a:bodyPr/>
                    <a:lstStyle/>
                    <a:p>
                      <a:pPr algn="ctr"/>
                      <a:r>
                        <a:rPr lang="en-US" sz="3600" dirty="0">
                          <a:latin typeface="Century Gothic" panose="020B0502020202020204" pitchFamily="34" charset="0"/>
                        </a:rPr>
                        <a:t>100%</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80%</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90%</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50%</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65%</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671286"/>
                  </a:ext>
                </a:extLst>
              </a:tr>
              <a:tr h="460286">
                <a:tc rowSpan="2">
                  <a:txBody>
                    <a:bodyPr/>
                    <a:lstStyle/>
                    <a:p>
                      <a:r>
                        <a:rPr lang="en-US" dirty="0">
                          <a:solidFill>
                            <a:schemeClr val="bg1"/>
                          </a:solidFill>
                          <a:latin typeface="Century Gothic" panose="020B0502020202020204" pitchFamily="34" charset="0"/>
                        </a:rPr>
                        <a:t>Resource Allocation</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79797"/>
                    </a:solidFill>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200 hours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200 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200 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200 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200 hours</a:t>
                      </a: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9695849"/>
                  </a:ext>
                </a:extLst>
              </a:tr>
              <a:tr h="460286">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285 hours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285 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285 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285 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285 hours</a:t>
                      </a: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7385447"/>
                  </a:ext>
                </a:extLst>
              </a:tr>
              <a:tr h="460755">
                <a:tc rowSpan="2">
                  <a:txBody>
                    <a:bodyPr/>
                    <a:lstStyle/>
                    <a:p>
                      <a:r>
                        <a:rPr lang="en-US" dirty="0">
                          <a:solidFill>
                            <a:schemeClr val="bg1"/>
                          </a:solidFill>
                          <a:latin typeface="Century Gothic" panose="020B0502020202020204" pitchFamily="34" charset="0"/>
                        </a:rPr>
                        <a:t>Budget Allocation</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3B70C"/>
                    </a:solidFill>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$85K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$234K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$1.6M</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$1.1M</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$825K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extLst>
                  <a:ext uri="{0D108BD9-81ED-4DB2-BD59-A6C34878D82A}">
                    <a16:rowId xmlns:a16="http://schemas.microsoft.com/office/drawing/2014/main" val="3723122937"/>
                  </a:ext>
                </a:extLst>
              </a:tr>
              <a:tr h="460755">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gridSpan="2">
                  <a:txBody>
                    <a:bodyPr/>
                    <a:lstStyle/>
                    <a:p>
                      <a:r>
                        <a:rPr lang="en-US" sz="1200" dirty="0">
                          <a:solidFill>
                            <a:schemeClr val="bg1"/>
                          </a:solidFill>
                          <a:latin typeface="Century Gothic" panose="020B0502020202020204" pitchFamily="34" charset="0"/>
                        </a:rPr>
                        <a:t>$87K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gridSpan="2">
                  <a:txBody>
                    <a:bodyPr/>
                    <a:lstStyle/>
                    <a:p>
                      <a:r>
                        <a:rPr lang="en-US" sz="1200" dirty="0">
                          <a:solidFill>
                            <a:schemeClr val="bg1"/>
                          </a:solidFill>
                          <a:latin typeface="Century Gothic" panose="020B0502020202020204" pitchFamily="34" charset="0"/>
                        </a:rPr>
                        <a:t>$200K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gridSpan="2">
                  <a:txBody>
                    <a:bodyPr/>
                    <a:lstStyle/>
                    <a:p>
                      <a:r>
                        <a:rPr lang="en-US" sz="1200" dirty="0">
                          <a:solidFill>
                            <a:schemeClr val="bg1"/>
                          </a:solidFill>
                          <a:latin typeface="Century Gothic" panose="020B0502020202020204" pitchFamily="34" charset="0"/>
                        </a:rPr>
                        <a:t>$1.75M</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gridSpan="2">
                  <a:txBody>
                    <a:bodyPr/>
                    <a:lstStyle/>
                    <a:p>
                      <a:r>
                        <a:rPr lang="en-US" sz="1200" dirty="0">
                          <a:solidFill>
                            <a:schemeClr val="bg1"/>
                          </a:solidFill>
                          <a:latin typeface="Century Gothic" panose="020B0502020202020204" pitchFamily="34" charset="0"/>
                        </a:rPr>
                        <a:t>$980K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gridSpan="2">
                  <a:txBody>
                    <a:bodyPr/>
                    <a:lstStyle/>
                    <a:p>
                      <a:r>
                        <a:rPr lang="en-US" sz="1200" dirty="0">
                          <a:solidFill>
                            <a:schemeClr val="bg1"/>
                          </a:solidFill>
                          <a:latin typeface="Century Gothic" panose="020B0502020202020204" pitchFamily="34" charset="0"/>
                        </a:rPr>
                        <a:t>$837K</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22717830"/>
                  </a:ext>
                </a:extLst>
              </a:tr>
              <a:tr h="460755">
                <a:tc rowSpan="4">
                  <a:txBody>
                    <a:bodyPr/>
                    <a:lstStyle/>
                    <a:p>
                      <a:r>
                        <a:rPr lang="en-US" dirty="0">
                          <a:solidFill>
                            <a:schemeClr val="bg1"/>
                          </a:solidFill>
                          <a:latin typeface="Century Gothic" panose="020B0502020202020204" pitchFamily="34" charset="0"/>
                        </a:rPr>
                        <a:t>Risk </a:t>
                      </a:r>
                    </a:p>
                    <a:p>
                      <a:r>
                        <a:rPr lang="en-US" dirty="0">
                          <a:solidFill>
                            <a:schemeClr val="bg1"/>
                          </a:solidFill>
                          <a:latin typeface="Century Gothic" panose="020B0502020202020204" pitchFamily="34" charset="0"/>
                        </a:rPr>
                        <a:t>Radar</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r>
                        <a:rPr lang="en-US" sz="1200" dirty="0">
                          <a:latin typeface="Century Gothic" panose="020B0502020202020204" pitchFamily="34"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r>
                        <a:rPr lang="en-US" sz="1200" dirty="0">
                          <a:latin typeface="Century Gothic" panose="020B0502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r>
                        <a:rPr lang="en-US" sz="1200" dirty="0">
                          <a:latin typeface="Century Gothic" panose="020B0502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r>
                        <a:rPr lang="en-US" sz="1200" dirty="0">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r>
                        <a:rPr lang="en-US" sz="1200" dirty="0">
                          <a:latin typeface="Century Gothic" panose="020B050202020202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extLst>
                  <a:ext uri="{0D108BD9-81ED-4DB2-BD59-A6C34878D82A}">
                    <a16:rowId xmlns:a16="http://schemas.microsoft.com/office/drawing/2014/main" val="1673905189"/>
                  </a:ext>
                </a:extLst>
              </a:tr>
              <a:tr h="460755">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1200" dirty="0">
                          <a:latin typeface="Century Gothic" panose="020B0502020202020204" pitchFamily="34" charset="0"/>
                        </a:rPr>
                        <a:t>12</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1200" dirty="0">
                          <a:latin typeface="Century Gothic" panose="020B0502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1200" dirty="0">
                          <a:latin typeface="Century Gothic" panose="020B0502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1200" dirty="0">
                          <a:latin typeface="Century Gothic" panose="020B0502020202020204" pitchFamily="34"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1200" dirty="0">
                          <a:latin typeface="Century Gothic" panose="020B0502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extLst>
                  <a:ext uri="{0D108BD9-81ED-4DB2-BD59-A6C34878D82A}">
                    <a16:rowId xmlns:a16="http://schemas.microsoft.com/office/drawing/2014/main" val="3372625045"/>
                  </a:ext>
                </a:extLst>
              </a:tr>
              <a:tr h="460755">
                <a:tc vMerge="1">
                  <a:txBody>
                    <a:bodyPr/>
                    <a:lstStyle/>
                    <a:p>
                      <a:endParaRPr lang="en-US" dirty="0">
                        <a:solidFill>
                          <a:schemeClr val="bg1"/>
                        </a:solidFill>
                        <a:latin typeface="Century Gothic" panose="020B0502020202020204" pitchFamily="34" charset="0"/>
                      </a:endParaRPr>
                    </a:p>
                  </a:txBody>
                  <a:tcPr marR="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r>
                        <a:rPr lang="en-US" sz="1200" dirty="0">
                          <a:latin typeface="Century Gothic" panose="020B0502020202020204" pitchFamily="34" charset="0"/>
                        </a:rPr>
                        <a:t>14</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r>
                        <a:rPr lang="en-US" sz="1200" dirty="0">
                          <a:latin typeface="Century Gothic" panose="020B0502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r>
                        <a:rPr lang="en-US" sz="1200" dirty="0">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r>
                        <a:rPr lang="en-US" sz="1200" dirty="0">
                          <a:latin typeface="Century Gothic" panose="020B0502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r>
                        <a:rPr lang="en-US" sz="1200" dirty="0">
                          <a:latin typeface="Century Gothic" panose="020B0502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extLst>
                  <a:ext uri="{0D108BD9-81ED-4DB2-BD59-A6C34878D82A}">
                    <a16:rowId xmlns:a16="http://schemas.microsoft.com/office/drawing/2014/main" val="1113847405"/>
                  </a:ext>
                </a:extLst>
              </a:tr>
              <a:tr h="460755">
                <a:tc vMerge="1">
                  <a:txBody>
                    <a:bodyPr/>
                    <a:lstStyle/>
                    <a:p>
                      <a:endParaRPr lang="en-US" dirty="0">
                        <a:solidFill>
                          <a:schemeClr val="bg1"/>
                        </a:solidFill>
                        <a:latin typeface="Century Gothic" panose="020B0502020202020204" pitchFamily="34" charset="0"/>
                      </a:endParaRPr>
                    </a:p>
                  </a:txBody>
                  <a:tcPr marR="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r>
                        <a:rPr lang="en-US" sz="12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r>
                        <a:rPr lang="en-US" sz="1200" dirty="0">
                          <a:latin typeface="Century Gothic" panose="020B050202020202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r>
                        <a:rPr lang="en-US" sz="1200" dirty="0">
                          <a:latin typeface="Century Gothic" panose="020B0502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r>
                        <a:rPr lang="en-US" sz="1200" dirty="0">
                          <a:latin typeface="Century Gothic" panose="020B0502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r>
                        <a:rPr lang="en-US" sz="1200" dirty="0">
                          <a:latin typeface="Century Gothic" panose="020B0502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extLst>
                  <a:ext uri="{0D108BD9-81ED-4DB2-BD59-A6C34878D82A}">
                    <a16:rowId xmlns:a16="http://schemas.microsoft.com/office/drawing/2014/main" val="3091720399"/>
                  </a:ext>
                </a:extLst>
              </a:tr>
            </a:tbl>
          </a:graphicData>
        </a:graphic>
      </p:graphicFrame>
      <p:sp>
        <p:nvSpPr>
          <p:cNvPr id="32" name="Rectangle 31">
            <a:extLst>
              <a:ext uri="{FF2B5EF4-FFF2-40B4-BE49-F238E27FC236}">
                <a16:creationId xmlns:a16="http://schemas.microsoft.com/office/drawing/2014/main" id="{26D2380A-B971-0D44-E9AC-B3B73B549B2A}"/>
              </a:ext>
            </a:extLst>
          </p:cNvPr>
          <p:cNvSpPr/>
          <p:nvPr/>
        </p:nvSpPr>
        <p:spPr>
          <a:xfrm>
            <a:off x="10047624" y="2827526"/>
            <a:ext cx="2121408" cy="32004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entagon 32">
            <a:extLst>
              <a:ext uri="{FF2B5EF4-FFF2-40B4-BE49-F238E27FC236}">
                <a16:creationId xmlns:a16="http://schemas.microsoft.com/office/drawing/2014/main" id="{C396E344-0BA8-6671-E735-D3F8F99FF255}"/>
              </a:ext>
            </a:extLst>
          </p:cNvPr>
          <p:cNvSpPr/>
          <p:nvPr/>
        </p:nvSpPr>
        <p:spPr>
          <a:xfrm>
            <a:off x="10048557" y="2907444"/>
            <a:ext cx="1361056"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0064A96-EF4B-6C7C-4AC4-0CFBA9E58565}"/>
              </a:ext>
            </a:extLst>
          </p:cNvPr>
          <p:cNvSpPr/>
          <p:nvPr/>
        </p:nvSpPr>
        <p:spPr>
          <a:xfrm>
            <a:off x="7888392" y="2827526"/>
            <a:ext cx="2121408" cy="3200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DE3FFF22-3C13-66AD-ECA5-C7AE3FAC5483}"/>
              </a:ext>
            </a:extLst>
          </p:cNvPr>
          <p:cNvSpPr/>
          <p:nvPr/>
        </p:nvSpPr>
        <p:spPr>
          <a:xfrm>
            <a:off x="7889325" y="2907444"/>
            <a:ext cx="1143000"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6AD0052-D996-02D5-8E78-D988BD2C36E5}"/>
              </a:ext>
            </a:extLst>
          </p:cNvPr>
          <p:cNvSpPr/>
          <p:nvPr/>
        </p:nvSpPr>
        <p:spPr>
          <a:xfrm>
            <a:off x="5729160" y="2827526"/>
            <a:ext cx="2121408" cy="32004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entagon 28">
            <a:extLst>
              <a:ext uri="{FF2B5EF4-FFF2-40B4-BE49-F238E27FC236}">
                <a16:creationId xmlns:a16="http://schemas.microsoft.com/office/drawing/2014/main" id="{B039C4F3-8504-14E9-08C6-897ED268F57A}"/>
              </a:ext>
            </a:extLst>
          </p:cNvPr>
          <p:cNvSpPr/>
          <p:nvPr/>
        </p:nvSpPr>
        <p:spPr>
          <a:xfrm>
            <a:off x="5730093" y="2907444"/>
            <a:ext cx="1892808"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0CBBFB-1C95-8AA7-6D9E-40F73845B699}"/>
              </a:ext>
            </a:extLst>
          </p:cNvPr>
          <p:cNvSpPr/>
          <p:nvPr/>
        </p:nvSpPr>
        <p:spPr>
          <a:xfrm>
            <a:off x="3568389" y="2827526"/>
            <a:ext cx="2121408" cy="32004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52AB71DE-7EC5-4FA8-14CE-A0365AB5150A}"/>
              </a:ext>
            </a:extLst>
          </p:cNvPr>
          <p:cNvSpPr/>
          <p:nvPr/>
        </p:nvSpPr>
        <p:spPr>
          <a:xfrm>
            <a:off x="3569321" y="2907444"/>
            <a:ext cx="1670413"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96081A9-16BA-6A5A-6C5B-7E04C3773101}"/>
              </a:ext>
            </a:extLst>
          </p:cNvPr>
          <p:cNvSpPr/>
          <p:nvPr/>
        </p:nvSpPr>
        <p:spPr>
          <a:xfrm>
            <a:off x="1404122" y="2827526"/>
            <a:ext cx="2121408" cy="32004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a:extLst>
              <a:ext uri="{FF2B5EF4-FFF2-40B4-BE49-F238E27FC236}">
                <a16:creationId xmlns:a16="http://schemas.microsoft.com/office/drawing/2014/main" id="{180368B7-7F5D-B50B-E48B-7C1EB38547CF}"/>
              </a:ext>
            </a:extLst>
          </p:cNvPr>
          <p:cNvSpPr/>
          <p:nvPr/>
        </p:nvSpPr>
        <p:spPr>
          <a:xfrm>
            <a:off x="1405054" y="2907444"/>
            <a:ext cx="2096429"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ircle with left arrow with solid fill">
            <a:extLst>
              <a:ext uri="{FF2B5EF4-FFF2-40B4-BE49-F238E27FC236}">
                <a16:creationId xmlns:a16="http://schemas.microsoft.com/office/drawing/2014/main" id="{E807855C-D61B-4163-FFDD-D54D9F67F0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00528" y="5022137"/>
            <a:ext cx="445423" cy="445423"/>
          </a:xfrm>
          <a:prstGeom prst="rect">
            <a:avLst/>
          </a:prstGeom>
        </p:spPr>
      </p:pic>
      <p:pic>
        <p:nvPicPr>
          <p:cNvPr id="40" name="Graphic 39" descr="Circle with left arrow with solid fill">
            <a:extLst>
              <a:ext uri="{FF2B5EF4-FFF2-40B4-BE49-F238E27FC236}">
                <a16:creationId xmlns:a16="http://schemas.microsoft.com/office/drawing/2014/main" id="{C1A6BE65-CFDB-2FBD-BAFF-E85D08817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100000">
            <a:off x="3000528" y="5485617"/>
            <a:ext cx="445423" cy="445423"/>
          </a:xfrm>
          <a:prstGeom prst="rect">
            <a:avLst/>
          </a:prstGeom>
        </p:spPr>
      </p:pic>
      <p:pic>
        <p:nvPicPr>
          <p:cNvPr id="41" name="Graphic 40" descr="Circle with left arrow with solid fill">
            <a:extLst>
              <a:ext uri="{FF2B5EF4-FFF2-40B4-BE49-F238E27FC236}">
                <a16:creationId xmlns:a16="http://schemas.microsoft.com/office/drawing/2014/main" id="{5E6667E6-96D9-7048-775A-E99C9E2234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000528" y="5949097"/>
            <a:ext cx="445423" cy="445423"/>
          </a:xfrm>
          <a:prstGeom prst="rect">
            <a:avLst/>
          </a:prstGeom>
        </p:spPr>
      </p:pic>
      <p:pic>
        <p:nvPicPr>
          <p:cNvPr id="42" name="Graphic 41" descr="Circle with left arrow with solid fill">
            <a:extLst>
              <a:ext uri="{FF2B5EF4-FFF2-40B4-BE49-F238E27FC236}">
                <a16:creationId xmlns:a16="http://schemas.microsoft.com/office/drawing/2014/main" id="{242158FF-D92F-6B9E-C8B0-EB8C241FD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00000">
            <a:off x="3000528" y="6412576"/>
            <a:ext cx="445423" cy="445423"/>
          </a:xfrm>
          <a:prstGeom prst="rect">
            <a:avLst/>
          </a:prstGeom>
        </p:spPr>
      </p:pic>
      <p:pic>
        <p:nvPicPr>
          <p:cNvPr id="43" name="Graphic 42" descr="Circle with left arrow with solid fill">
            <a:extLst>
              <a:ext uri="{FF2B5EF4-FFF2-40B4-BE49-F238E27FC236}">
                <a16:creationId xmlns:a16="http://schemas.microsoft.com/office/drawing/2014/main" id="{E49C0C64-799A-900C-08E8-E4968AB9AA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69053" y="5022137"/>
            <a:ext cx="445423" cy="445423"/>
          </a:xfrm>
          <a:prstGeom prst="rect">
            <a:avLst/>
          </a:prstGeom>
        </p:spPr>
      </p:pic>
      <p:pic>
        <p:nvPicPr>
          <p:cNvPr id="44" name="Graphic 43" descr="Circle with left arrow with solid fill">
            <a:extLst>
              <a:ext uri="{FF2B5EF4-FFF2-40B4-BE49-F238E27FC236}">
                <a16:creationId xmlns:a16="http://schemas.microsoft.com/office/drawing/2014/main" id="{14F98C49-2A1F-E841-2D1E-33FC602972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169053" y="5485617"/>
            <a:ext cx="445423" cy="445423"/>
          </a:xfrm>
          <a:prstGeom prst="rect">
            <a:avLst/>
          </a:prstGeom>
        </p:spPr>
      </p:pic>
      <p:pic>
        <p:nvPicPr>
          <p:cNvPr id="45" name="Graphic 44" descr="Circle with left arrow with solid fill">
            <a:extLst>
              <a:ext uri="{FF2B5EF4-FFF2-40B4-BE49-F238E27FC236}">
                <a16:creationId xmlns:a16="http://schemas.microsoft.com/office/drawing/2014/main" id="{17A71AEF-988F-7EA0-FB95-7B4FF0A487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00000">
            <a:off x="5169053" y="5949097"/>
            <a:ext cx="445423" cy="445423"/>
          </a:xfrm>
          <a:prstGeom prst="rect">
            <a:avLst/>
          </a:prstGeom>
        </p:spPr>
      </p:pic>
      <p:pic>
        <p:nvPicPr>
          <p:cNvPr id="46" name="Graphic 45" descr="Circle with left arrow with solid fill">
            <a:extLst>
              <a:ext uri="{FF2B5EF4-FFF2-40B4-BE49-F238E27FC236}">
                <a16:creationId xmlns:a16="http://schemas.microsoft.com/office/drawing/2014/main" id="{18EC3062-6703-51F8-AD7B-974559E366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69053" y="6412576"/>
            <a:ext cx="445423" cy="445423"/>
          </a:xfrm>
          <a:prstGeom prst="rect">
            <a:avLst/>
          </a:prstGeom>
        </p:spPr>
      </p:pic>
      <p:pic>
        <p:nvPicPr>
          <p:cNvPr id="47" name="Graphic 46" descr="Circle with left arrow with solid fill">
            <a:extLst>
              <a:ext uri="{FF2B5EF4-FFF2-40B4-BE49-F238E27FC236}">
                <a16:creationId xmlns:a16="http://schemas.microsoft.com/office/drawing/2014/main" id="{D593F2FF-5638-DC6F-AB31-C98CCFF96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5022138"/>
            <a:ext cx="445423" cy="445423"/>
          </a:xfrm>
          <a:prstGeom prst="rect">
            <a:avLst/>
          </a:prstGeom>
        </p:spPr>
      </p:pic>
      <p:pic>
        <p:nvPicPr>
          <p:cNvPr id="48" name="Graphic 47" descr="Circle with left arrow with solid fill">
            <a:extLst>
              <a:ext uri="{FF2B5EF4-FFF2-40B4-BE49-F238E27FC236}">
                <a16:creationId xmlns:a16="http://schemas.microsoft.com/office/drawing/2014/main" id="{8A544BDE-000A-2E3D-8C1C-143E902F8C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5485618"/>
            <a:ext cx="445423" cy="445423"/>
          </a:xfrm>
          <a:prstGeom prst="rect">
            <a:avLst/>
          </a:prstGeom>
        </p:spPr>
      </p:pic>
      <p:pic>
        <p:nvPicPr>
          <p:cNvPr id="49" name="Graphic 48" descr="Circle with left arrow with solid fill">
            <a:extLst>
              <a:ext uri="{FF2B5EF4-FFF2-40B4-BE49-F238E27FC236}">
                <a16:creationId xmlns:a16="http://schemas.microsoft.com/office/drawing/2014/main" id="{052005DB-DBD6-4897-948C-2F58078B5F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5949098"/>
            <a:ext cx="445423" cy="445423"/>
          </a:xfrm>
          <a:prstGeom prst="rect">
            <a:avLst/>
          </a:prstGeom>
        </p:spPr>
      </p:pic>
      <p:pic>
        <p:nvPicPr>
          <p:cNvPr id="50" name="Graphic 49" descr="Circle with left arrow with solid fill">
            <a:extLst>
              <a:ext uri="{FF2B5EF4-FFF2-40B4-BE49-F238E27FC236}">
                <a16:creationId xmlns:a16="http://schemas.microsoft.com/office/drawing/2014/main" id="{06B43062-13FB-D46C-8B2B-E2B2086CC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6412577"/>
            <a:ext cx="445423" cy="445423"/>
          </a:xfrm>
          <a:prstGeom prst="rect">
            <a:avLst/>
          </a:prstGeom>
        </p:spPr>
      </p:pic>
      <p:pic>
        <p:nvPicPr>
          <p:cNvPr id="51" name="Graphic 50" descr="Circle with left arrow with solid fill">
            <a:extLst>
              <a:ext uri="{FF2B5EF4-FFF2-40B4-BE49-F238E27FC236}">
                <a16:creationId xmlns:a16="http://schemas.microsoft.com/office/drawing/2014/main" id="{521CCEF6-88C6-D505-0076-F8AA6F24F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00000">
            <a:off x="9492480" y="5019032"/>
            <a:ext cx="445423" cy="445423"/>
          </a:xfrm>
          <a:prstGeom prst="rect">
            <a:avLst/>
          </a:prstGeom>
        </p:spPr>
      </p:pic>
      <p:pic>
        <p:nvPicPr>
          <p:cNvPr id="52" name="Graphic 51" descr="Circle with left arrow with solid fill">
            <a:extLst>
              <a:ext uri="{FF2B5EF4-FFF2-40B4-BE49-F238E27FC236}">
                <a16:creationId xmlns:a16="http://schemas.microsoft.com/office/drawing/2014/main" id="{95026A74-A8E7-3094-FFE1-31E7975E6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0">
            <a:off x="9492480" y="5482512"/>
            <a:ext cx="445423" cy="445423"/>
          </a:xfrm>
          <a:prstGeom prst="rect">
            <a:avLst/>
          </a:prstGeom>
        </p:spPr>
      </p:pic>
      <p:pic>
        <p:nvPicPr>
          <p:cNvPr id="53" name="Graphic 52" descr="Circle with left arrow with solid fill">
            <a:extLst>
              <a:ext uri="{FF2B5EF4-FFF2-40B4-BE49-F238E27FC236}">
                <a16:creationId xmlns:a16="http://schemas.microsoft.com/office/drawing/2014/main" id="{D726C687-615B-A3EA-333A-2A826F68FC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492480" y="5945992"/>
            <a:ext cx="445423" cy="445423"/>
          </a:xfrm>
          <a:prstGeom prst="rect">
            <a:avLst/>
          </a:prstGeom>
        </p:spPr>
      </p:pic>
      <p:pic>
        <p:nvPicPr>
          <p:cNvPr id="54" name="Graphic 53" descr="Circle with left arrow with solid fill">
            <a:extLst>
              <a:ext uri="{FF2B5EF4-FFF2-40B4-BE49-F238E27FC236}">
                <a16:creationId xmlns:a16="http://schemas.microsoft.com/office/drawing/2014/main" id="{DE297E13-EEFA-DE52-FEEB-C902EEFB1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492480" y="6409471"/>
            <a:ext cx="445423" cy="445423"/>
          </a:xfrm>
          <a:prstGeom prst="rect">
            <a:avLst/>
          </a:prstGeom>
        </p:spPr>
      </p:pic>
      <p:pic>
        <p:nvPicPr>
          <p:cNvPr id="55" name="Graphic 54" descr="Circle with left arrow with solid fill">
            <a:extLst>
              <a:ext uri="{FF2B5EF4-FFF2-40B4-BE49-F238E27FC236}">
                <a16:creationId xmlns:a16="http://schemas.microsoft.com/office/drawing/2014/main" id="{A646CABC-BCE7-4B22-CE90-9FD0EDAAD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0">
            <a:off x="11661005" y="5019032"/>
            <a:ext cx="445423" cy="445423"/>
          </a:xfrm>
          <a:prstGeom prst="rect">
            <a:avLst/>
          </a:prstGeom>
        </p:spPr>
      </p:pic>
      <p:pic>
        <p:nvPicPr>
          <p:cNvPr id="56" name="Graphic 55" descr="Circle with left arrow with solid fill">
            <a:extLst>
              <a:ext uri="{FF2B5EF4-FFF2-40B4-BE49-F238E27FC236}">
                <a16:creationId xmlns:a16="http://schemas.microsoft.com/office/drawing/2014/main" id="{D90FADCB-1702-AC38-0DBE-BEDC2654B6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1005" y="5482512"/>
            <a:ext cx="445423" cy="445423"/>
          </a:xfrm>
          <a:prstGeom prst="rect">
            <a:avLst/>
          </a:prstGeom>
        </p:spPr>
      </p:pic>
      <p:pic>
        <p:nvPicPr>
          <p:cNvPr id="57" name="Graphic 56" descr="Circle with left arrow with solid fill">
            <a:extLst>
              <a:ext uri="{FF2B5EF4-FFF2-40B4-BE49-F238E27FC236}">
                <a16:creationId xmlns:a16="http://schemas.microsoft.com/office/drawing/2014/main" id="{77352C77-6164-A930-D313-A24FE2134C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00000">
            <a:off x="11661005" y="5945992"/>
            <a:ext cx="445423" cy="445423"/>
          </a:xfrm>
          <a:prstGeom prst="rect">
            <a:avLst/>
          </a:prstGeom>
        </p:spPr>
      </p:pic>
      <p:pic>
        <p:nvPicPr>
          <p:cNvPr id="58" name="Graphic 57" descr="Circle with left arrow with solid fill">
            <a:extLst>
              <a:ext uri="{FF2B5EF4-FFF2-40B4-BE49-F238E27FC236}">
                <a16:creationId xmlns:a16="http://schemas.microsoft.com/office/drawing/2014/main" id="{A5C7609E-6FD9-37F9-F5F1-8444CEA3B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0">
            <a:off x="11661005" y="6409471"/>
            <a:ext cx="445423" cy="445423"/>
          </a:xfrm>
          <a:prstGeom prst="rect">
            <a:avLst/>
          </a:prstGeom>
        </p:spPr>
      </p:pic>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EFA9F9-1F06-4A04-6786-361C47970DC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63B50F6-27F2-4417-2E5C-704DF92767E7}"/>
              </a:ext>
            </a:extLst>
          </p:cNvPr>
          <p:cNvGraphicFramePr>
            <a:graphicFrameLocks noGrp="1"/>
          </p:cNvGraphicFramePr>
          <p:nvPr>
            <p:extLst>
              <p:ext uri="{D42A27DB-BD31-4B8C-83A1-F6EECF244321}">
                <p14:modId xmlns:p14="http://schemas.microsoft.com/office/powerpoint/2010/main" val="970992213"/>
              </p:ext>
            </p:extLst>
          </p:nvPr>
        </p:nvGraphicFramePr>
        <p:xfrm>
          <a:off x="0" y="0"/>
          <a:ext cx="12192008" cy="6857999"/>
        </p:xfrm>
        <a:graphic>
          <a:graphicData uri="http://schemas.openxmlformats.org/drawingml/2006/table">
            <a:tbl>
              <a:tblPr firstRow="1" bandRow="1">
                <a:tableStyleId>{2D5ABB26-0587-4C30-8999-92F81FD0307C}</a:tableStyleId>
              </a:tblPr>
              <a:tblGrid>
                <a:gridCol w="1382258">
                  <a:extLst>
                    <a:ext uri="{9D8B030D-6E8A-4147-A177-3AD203B41FA5}">
                      <a16:colId xmlns:a16="http://schemas.microsoft.com/office/drawing/2014/main" val="530946017"/>
                    </a:ext>
                  </a:extLst>
                </a:gridCol>
                <a:gridCol w="900812">
                  <a:extLst>
                    <a:ext uri="{9D8B030D-6E8A-4147-A177-3AD203B41FA5}">
                      <a16:colId xmlns:a16="http://schemas.microsoft.com/office/drawing/2014/main" val="1663097314"/>
                    </a:ext>
                  </a:extLst>
                </a:gridCol>
                <a:gridCol w="630569">
                  <a:extLst>
                    <a:ext uri="{9D8B030D-6E8A-4147-A177-3AD203B41FA5}">
                      <a16:colId xmlns:a16="http://schemas.microsoft.com/office/drawing/2014/main" val="3331688771"/>
                    </a:ext>
                  </a:extLst>
                </a:gridCol>
                <a:gridCol w="630569">
                  <a:extLst>
                    <a:ext uri="{9D8B030D-6E8A-4147-A177-3AD203B41FA5}">
                      <a16:colId xmlns:a16="http://schemas.microsoft.com/office/drawing/2014/main" val="1156722981"/>
                    </a:ext>
                  </a:extLst>
                </a:gridCol>
                <a:gridCol w="900812">
                  <a:extLst>
                    <a:ext uri="{9D8B030D-6E8A-4147-A177-3AD203B41FA5}">
                      <a16:colId xmlns:a16="http://schemas.microsoft.com/office/drawing/2014/main" val="3516381301"/>
                    </a:ext>
                  </a:extLst>
                </a:gridCol>
                <a:gridCol w="630569">
                  <a:extLst>
                    <a:ext uri="{9D8B030D-6E8A-4147-A177-3AD203B41FA5}">
                      <a16:colId xmlns:a16="http://schemas.microsoft.com/office/drawing/2014/main" val="2331547960"/>
                    </a:ext>
                  </a:extLst>
                </a:gridCol>
                <a:gridCol w="630569">
                  <a:extLst>
                    <a:ext uri="{9D8B030D-6E8A-4147-A177-3AD203B41FA5}">
                      <a16:colId xmlns:a16="http://schemas.microsoft.com/office/drawing/2014/main" val="3410771601"/>
                    </a:ext>
                  </a:extLst>
                </a:gridCol>
                <a:gridCol w="900812">
                  <a:extLst>
                    <a:ext uri="{9D8B030D-6E8A-4147-A177-3AD203B41FA5}">
                      <a16:colId xmlns:a16="http://schemas.microsoft.com/office/drawing/2014/main" val="1300300404"/>
                    </a:ext>
                  </a:extLst>
                </a:gridCol>
                <a:gridCol w="630569">
                  <a:extLst>
                    <a:ext uri="{9D8B030D-6E8A-4147-A177-3AD203B41FA5}">
                      <a16:colId xmlns:a16="http://schemas.microsoft.com/office/drawing/2014/main" val="981795888"/>
                    </a:ext>
                  </a:extLst>
                </a:gridCol>
                <a:gridCol w="630569">
                  <a:extLst>
                    <a:ext uri="{9D8B030D-6E8A-4147-A177-3AD203B41FA5}">
                      <a16:colId xmlns:a16="http://schemas.microsoft.com/office/drawing/2014/main" val="2920371897"/>
                    </a:ext>
                  </a:extLst>
                </a:gridCol>
                <a:gridCol w="900812">
                  <a:extLst>
                    <a:ext uri="{9D8B030D-6E8A-4147-A177-3AD203B41FA5}">
                      <a16:colId xmlns:a16="http://schemas.microsoft.com/office/drawing/2014/main" val="3476005746"/>
                    </a:ext>
                  </a:extLst>
                </a:gridCol>
                <a:gridCol w="630569">
                  <a:extLst>
                    <a:ext uri="{9D8B030D-6E8A-4147-A177-3AD203B41FA5}">
                      <a16:colId xmlns:a16="http://schemas.microsoft.com/office/drawing/2014/main" val="711974604"/>
                    </a:ext>
                  </a:extLst>
                </a:gridCol>
                <a:gridCol w="630569">
                  <a:extLst>
                    <a:ext uri="{9D8B030D-6E8A-4147-A177-3AD203B41FA5}">
                      <a16:colId xmlns:a16="http://schemas.microsoft.com/office/drawing/2014/main" val="2546632050"/>
                    </a:ext>
                  </a:extLst>
                </a:gridCol>
                <a:gridCol w="900812">
                  <a:extLst>
                    <a:ext uri="{9D8B030D-6E8A-4147-A177-3AD203B41FA5}">
                      <a16:colId xmlns:a16="http://schemas.microsoft.com/office/drawing/2014/main" val="3221802178"/>
                    </a:ext>
                  </a:extLst>
                </a:gridCol>
                <a:gridCol w="630569">
                  <a:extLst>
                    <a:ext uri="{9D8B030D-6E8A-4147-A177-3AD203B41FA5}">
                      <a16:colId xmlns:a16="http://schemas.microsoft.com/office/drawing/2014/main" val="3557244246"/>
                    </a:ext>
                  </a:extLst>
                </a:gridCol>
                <a:gridCol w="630569">
                  <a:extLst>
                    <a:ext uri="{9D8B030D-6E8A-4147-A177-3AD203B41FA5}">
                      <a16:colId xmlns:a16="http://schemas.microsoft.com/office/drawing/2014/main" val="2835226912"/>
                    </a:ext>
                  </a:extLst>
                </a:gridCol>
              </a:tblGrid>
              <a:tr h="1310794">
                <a:tc>
                  <a:txBody>
                    <a:bodyPr/>
                    <a:lstStyle/>
                    <a:p>
                      <a:r>
                        <a:rPr lang="en-US" dirty="0">
                          <a:solidFill>
                            <a:schemeClr val="bg1"/>
                          </a:solidFill>
                          <a:latin typeface="Century Gothic" panose="020B0502020202020204" pitchFamily="34" charset="0"/>
                        </a:rPr>
                        <a:t>Projects</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10000"/>
                      </a:schemeClr>
                    </a:solidFill>
                  </a:tcPr>
                </a:tc>
                <a:tc gridSpan="3">
                  <a:txBody>
                    <a:bodyPr/>
                    <a:lstStyle/>
                    <a:p>
                      <a:r>
                        <a:rPr lang="en-US" dirty="0">
                          <a:solidFill>
                            <a:schemeClr val="bg1"/>
                          </a:solidFill>
                          <a:latin typeface="Century Gothic" panose="020B0502020202020204" pitchFamily="34" charset="0"/>
                        </a:rPr>
                        <a:t>Project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gridSpan="3">
                  <a:txBody>
                    <a:bodyPr/>
                    <a:lstStyle/>
                    <a:p>
                      <a:endParaRPr lang="en-US" dirty="0">
                        <a:solidFill>
                          <a:schemeClr val="bg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gridSpan="3">
                  <a:txBody>
                    <a:bodyPr/>
                    <a:lstStyle/>
                    <a:p>
                      <a:endParaRPr lang="en-US" dirty="0">
                        <a:solidFill>
                          <a:schemeClr val="bg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gridSpan="3">
                  <a:txBody>
                    <a:bodyPr/>
                    <a:lstStyle/>
                    <a:p>
                      <a:endParaRPr lang="en-US" dirty="0">
                        <a:solidFill>
                          <a:schemeClr val="bg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gridSpan="3">
                  <a:txBody>
                    <a:bodyPr/>
                    <a:lstStyle/>
                    <a:p>
                      <a:endParaRPr lang="en-US" dirty="0">
                        <a:solidFill>
                          <a:schemeClr val="bg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2136938"/>
                  </a:ext>
                </a:extLst>
              </a:tr>
              <a:tr h="460286">
                <a:tc rowSpan="2">
                  <a:txBody>
                    <a:bodyPr/>
                    <a:lstStyle/>
                    <a:p>
                      <a:r>
                        <a:rPr lang="en-US" dirty="0">
                          <a:solidFill>
                            <a:schemeClr val="bg1"/>
                          </a:solidFill>
                          <a:latin typeface="Century Gothic" panose="020B0502020202020204" pitchFamily="34" charset="0"/>
                        </a:rPr>
                        <a:t>Timeline</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5000"/>
                      </a:schemeClr>
                    </a:solidFill>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55843975"/>
                  </a:ext>
                </a:extLst>
              </a:tr>
              <a:tr h="460286">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endParaRPr lang="en-US" sz="14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86915599"/>
                  </a:ext>
                </a:extLst>
              </a:tr>
              <a:tr h="941531">
                <a:tc>
                  <a:txBody>
                    <a:bodyPr/>
                    <a:lstStyle/>
                    <a:p>
                      <a:r>
                        <a:rPr lang="en-US" dirty="0">
                          <a:solidFill>
                            <a:schemeClr val="bg1"/>
                          </a:solidFill>
                          <a:latin typeface="Century Gothic" panose="020B0502020202020204" pitchFamily="34" charset="0"/>
                        </a:rPr>
                        <a:t>Progress</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5353"/>
                    </a:solidFill>
                  </a:tcPr>
                </a:tc>
                <a:tc gridSpan="3">
                  <a:txBody>
                    <a:bodyPr/>
                    <a:lstStyle/>
                    <a:p>
                      <a:pPr algn="ctr"/>
                      <a:r>
                        <a:rPr lang="en-US" sz="3600" dirty="0">
                          <a:latin typeface="Century Gothic" panose="020B0502020202020204" pitchFamily="34" charset="0"/>
                        </a:rPr>
                        <a:t>%</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r>
                        <a:rPr lang="en-US" sz="3600" dirty="0">
                          <a:latin typeface="Century Gothic" panose="020B0502020202020204" pitchFamily="34" charset="0"/>
                        </a:rPr>
                        <a:t>%</a:t>
                      </a:r>
                    </a:p>
                  </a:txBody>
                  <a:tcPr marT="2743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671286"/>
                  </a:ext>
                </a:extLst>
              </a:tr>
              <a:tr h="460286">
                <a:tc rowSpan="2">
                  <a:txBody>
                    <a:bodyPr/>
                    <a:lstStyle/>
                    <a:p>
                      <a:r>
                        <a:rPr lang="en-US" dirty="0">
                          <a:solidFill>
                            <a:schemeClr val="bg1"/>
                          </a:solidFill>
                          <a:latin typeface="Century Gothic" panose="020B0502020202020204" pitchFamily="34" charset="0"/>
                        </a:rPr>
                        <a:t>Resource Allocation</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79797"/>
                    </a:solidFill>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9695849"/>
                  </a:ext>
                </a:extLst>
              </a:tr>
              <a:tr h="460286">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r>
                        <a:rPr lang="en-US" sz="1200" dirty="0">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gridSpan="2">
                  <a:txBody>
                    <a:bodyPr/>
                    <a:lstStyle/>
                    <a:p>
                      <a:r>
                        <a:rPr lang="en-US" sz="1200" dirty="0">
                          <a:latin typeface="Century Gothic" panose="020B0502020202020204" pitchFamily="34" charset="0"/>
                        </a:rPr>
                        <a:t>hours</a:t>
                      </a:r>
                    </a:p>
                  </a:txBody>
                  <a:tcPr anchor="ctr">
                    <a:lnL w="12700" cap="flat" cmpd="sng" algn="ctr">
                      <a:noFill/>
                      <a:prstDash val="solid"/>
                      <a:round/>
                      <a:headEnd type="none" w="med" len="med"/>
                      <a:tailEnd type="none" w="med" len="med"/>
                    </a:lnL>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7385447"/>
                  </a:ext>
                </a:extLst>
              </a:tr>
              <a:tr h="460755">
                <a:tc rowSpan="2">
                  <a:txBody>
                    <a:bodyPr/>
                    <a:lstStyle/>
                    <a:p>
                      <a:r>
                        <a:rPr lang="en-US" dirty="0">
                          <a:solidFill>
                            <a:schemeClr val="bg1"/>
                          </a:solidFill>
                          <a:latin typeface="Century Gothic" panose="020B0502020202020204" pitchFamily="34" charset="0"/>
                        </a:rPr>
                        <a:t>Budget Allocation</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3B70C"/>
                    </a:solidFill>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tc>
                  <a:txBody>
                    <a:bodyPr/>
                    <a:lstStyle/>
                    <a:p>
                      <a:r>
                        <a:rPr lang="en-US" sz="1200" dirty="0">
                          <a:latin typeface="Century Gothic" panose="020B0502020202020204" pitchFamily="34" charset="0"/>
                        </a:rPr>
                        <a:t>Planned</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gridSpan="2">
                  <a:txBody>
                    <a:bodyPr/>
                    <a:lstStyle/>
                    <a:p>
                      <a:r>
                        <a:rPr lang="en-US" sz="1200" dirty="0">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800"/>
                    </a:solidFill>
                  </a:tcPr>
                </a:tc>
                <a:tc hMerge="1">
                  <a:txBody>
                    <a:bodyPr/>
                    <a:lstStyle/>
                    <a:p>
                      <a:endParaRPr lang="en-US"/>
                    </a:p>
                  </a:txBody>
                  <a:tcPr/>
                </a:tc>
                <a:extLst>
                  <a:ext uri="{0D108BD9-81ED-4DB2-BD59-A6C34878D82A}">
                    <a16:rowId xmlns:a16="http://schemas.microsoft.com/office/drawing/2014/main" val="3723122937"/>
                  </a:ext>
                </a:extLst>
              </a:tr>
              <a:tr h="460755">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gridSpan="2">
                  <a:txBody>
                    <a:bodyPr/>
                    <a:lstStyle/>
                    <a:p>
                      <a:r>
                        <a:rPr lang="en-US" sz="1200" dirty="0">
                          <a:solidFill>
                            <a:schemeClr val="bg1"/>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gridSpan="2">
                  <a:txBody>
                    <a:bodyPr/>
                    <a:lstStyle/>
                    <a:p>
                      <a:r>
                        <a:rPr lang="en-US" sz="1200" dirty="0">
                          <a:solidFill>
                            <a:schemeClr val="bg1"/>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gridSpan="2">
                  <a:txBody>
                    <a:bodyPr/>
                    <a:lstStyle/>
                    <a:p>
                      <a:r>
                        <a:rPr lang="en-US" sz="1200" dirty="0">
                          <a:solidFill>
                            <a:schemeClr val="bg1"/>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gridSpan="2">
                  <a:txBody>
                    <a:bodyPr/>
                    <a:lstStyle/>
                    <a:p>
                      <a:r>
                        <a:rPr lang="en-US" sz="1200" dirty="0">
                          <a:solidFill>
                            <a:schemeClr val="bg1"/>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hMerge="1">
                  <a:txBody>
                    <a:bodyPr/>
                    <a:lstStyle/>
                    <a:p>
                      <a:endParaRPr lang="en-US"/>
                    </a:p>
                  </a:txBody>
                  <a:tcPr/>
                </a:tc>
                <a:tc>
                  <a:txBody>
                    <a:bodyPr/>
                    <a:lstStyle/>
                    <a:p>
                      <a:r>
                        <a:rPr lang="en-US" sz="1200" dirty="0">
                          <a:solidFill>
                            <a:schemeClr val="bg1"/>
                          </a:solidFill>
                          <a:latin typeface="Century Gothic" panose="020B0502020202020204" pitchFamily="34" charset="0"/>
                        </a:rPr>
                        <a:t>Actual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gridSpan="2">
                  <a:txBody>
                    <a:bodyPr/>
                    <a:lstStyle/>
                    <a:p>
                      <a:r>
                        <a:rPr lang="en-US" sz="1200" dirty="0">
                          <a:solidFill>
                            <a:schemeClr val="bg1"/>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22717830"/>
                  </a:ext>
                </a:extLst>
              </a:tr>
              <a:tr h="460755">
                <a:tc rowSpan="4">
                  <a:txBody>
                    <a:bodyPr/>
                    <a:lstStyle/>
                    <a:p>
                      <a:r>
                        <a:rPr lang="en-US" dirty="0">
                          <a:solidFill>
                            <a:schemeClr val="bg1"/>
                          </a:solidFill>
                          <a:latin typeface="Century Gothic" panose="020B0502020202020204" pitchFamily="34" charset="0"/>
                        </a:rPr>
                        <a:t>Risk </a:t>
                      </a:r>
                    </a:p>
                    <a:p>
                      <a:r>
                        <a:rPr lang="en-US" dirty="0">
                          <a:solidFill>
                            <a:schemeClr val="bg1"/>
                          </a:solidFill>
                          <a:latin typeface="Century Gothic" panose="020B0502020202020204" pitchFamily="34" charset="0"/>
                        </a:rPr>
                        <a:t>Radar</a:t>
                      </a:r>
                    </a:p>
                  </a:txBody>
                  <a:tcPr marR="0">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tc>
                  <a:txBody>
                    <a:bodyPr/>
                    <a:lstStyle/>
                    <a:p>
                      <a:r>
                        <a:rPr lang="en-US" sz="1200" dirty="0">
                          <a:latin typeface="Century Gothic" panose="020B0502020202020204" pitchFamily="34" charset="0"/>
                        </a:rPr>
                        <a:t>Low</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9F3E8"/>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2C8"/>
                    </a:solidFill>
                  </a:tcPr>
                </a:tc>
                <a:extLst>
                  <a:ext uri="{0D108BD9-81ED-4DB2-BD59-A6C34878D82A}">
                    <a16:rowId xmlns:a16="http://schemas.microsoft.com/office/drawing/2014/main" val="1673905189"/>
                  </a:ext>
                </a:extLst>
              </a:tr>
              <a:tr h="460755">
                <a:tc v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tc>
                  <a:txBody>
                    <a:bodyPr/>
                    <a:lstStyle/>
                    <a:p>
                      <a:r>
                        <a:rPr lang="en-US" sz="1200" dirty="0">
                          <a:latin typeface="Century Gothic" panose="020B0502020202020204" pitchFamily="34" charset="0"/>
                        </a:rPr>
                        <a:t>Medium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9500"/>
                    </a:solidFill>
                  </a:tcPr>
                </a:tc>
                <a:extLst>
                  <a:ext uri="{0D108BD9-81ED-4DB2-BD59-A6C34878D82A}">
                    <a16:rowId xmlns:a16="http://schemas.microsoft.com/office/drawing/2014/main" val="3372625045"/>
                  </a:ext>
                </a:extLst>
              </a:tr>
              <a:tr h="460755">
                <a:tc vMerge="1">
                  <a:txBody>
                    <a:bodyPr/>
                    <a:lstStyle/>
                    <a:p>
                      <a:endParaRPr lang="en-US" dirty="0">
                        <a:solidFill>
                          <a:schemeClr val="bg1"/>
                        </a:solidFill>
                        <a:latin typeface="Century Gothic" panose="020B0502020202020204" pitchFamily="34" charset="0"/>
                      </a:endParaRPr>
                    </a:p>
                  </a:txBody>
                  <a:tcPr marR="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tc>
                  <a:txBody>
                    <a:bodyPr/>
                    <a:lstStyle/>
                    <a:p>
                      <a:r>
                        <a:rPr lang="en-US" sz="1200" dirty="0">
                          <a:latin typeface="Century Gothic" panose="020B0502020202020204" pitchFamily="34" charset="0"/>
                        </a:rPr>
                        <a:t>High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A73EB"/>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56B2"/>
                    </a:solidFill>
                  </a:tcPr>
                </a:tc>
                <a:extLst>
                  <a:ext uri="{0D108BD9-81ED-4DB2-BD59-A6C34878D82A}">
                    <a16:rowId xmlns:a16="http://schemas.microsoft.com/office/drawing/2014/main" val="1113847405"/>
                  </a:ext>
                </a:extLst>
              </a:tr>
              <a:tr h="460755">
                <a:tc vMerge="1">
                  <a:txBody>
                    <a:bodyPr/>
                    <a:lstStyle/>
                    <a:p>
                      <a:endParaRPr lang="en-US" dirty="0">
                        <a:solidFill>
                          <a:schemeClr val="bg1"/>
                        </a:solidFill>
                        <a:latin typeface="Century Gothic" panose="020B0502020202020204" pitchFamily="34" charset="0"/>
                      </a:endParaRPr>
                    </a:p>
                  </a:txBody>
                  <a:tcPr marR="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tc>
                  <a:txBody>
                    <a:bodyPr/>
                    <a:lstStyle/>
                    <a:p>
                      <a:r>
                        <a:rPr lang="en-US" sz="1200" dirty="0">
                          <a:latin typeface="Century Gothic" panose="020B0502020202020204" pitchFamily="34" charset="0"/>
                        </a:rPr>
                        <a:t>Extreme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5300"/>
                    </a:solidFill>
                  </a:tcPr>
                </a:tc>
                <a:tc>
                  <a:txBody>
                    <a:bodyPr/>
                    <a:lstStyle/>
                    <a:p>
                      <a:pPr algn="ctr"/>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74100"/>
                    </a:solidFill>
                  </a:tcPr>
                </a:tc>
                <a:extLst>
                  <a:ext uri="{0D108BD9-81ED-4DB2-BD59-A6C34878D82A}">
                    <a16:rowId xmlns:a16="http://schemas.microsoft.com/office/drawing/2014/main" val="3091720399"/>
                  </a:ext>
                </a:extLst>
              </a:tr>
            </a:tbl>
          </a:graphicData>
        </a:graphic>
      </p:graphicFrame>
      <p:sp>
        <p:nvSpPr>
          <p:cNvPr id="32" name="Rectangle 31">
            <a:extLst>
              <a:ext uri="{FF2B5EF4-FFF2-40B4-BE49-F238E27FC236}">
                <a16:creationId xmlns:a16="http://schemas.microsoft.com/office/drawing/2014/main" id="{0E53B308-C7C4-68D9-EF23-56859A77307E}"/>
              </a:ext>
            </a:extLst>
          </p:cNvPr>
          <p:cNvSpPr/>
          <p:nvPr/>
        </p:nvSpPr>
        <p:spPr>
          <a:xfrm>
            <a:off x="10047624" y="2827526"/>
            <a:ext cx="2121408" cy="32004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entagon 32">
            <a:extLst>
              <a:ext uri="{FF2B5EF4-FFF2-40B4-BE49-F238E27FC236}">
                <a16:creationId xmlns:a16="http://schemas.microsoft.com/office/drawing/2014/main" id="{6629B8BD-11E9-002C-77D9-66EC41A1CFF7}"/>
              </a:ext>
            </a:extLst>
          </p:cNvPr>
          <p:cNvSpPr/>
          <p:nvPr/>
        </p:nvSpPr>
        <p:spPr>
          <a:xfrm>
            <a:off x="10048557" y="2907444"/>
            <a:ext cx="1143000"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36A3620-A156-211F-5380-54BF47B8DC82}"/>
              </a:ext>
            </a:extLst>
          </p:cNvPr>
          <p:cNvSpPr/>
          <p:nvPr/>
        </p:nvSpPr>
        <p:spPr>
          <a:xfrm>
            <a:off x="7888392" y="2827526"/>
            <a:ext cx="2121408" cy="3200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2B68874C-B1D6-A097-E610-8DD81CC90665}"/>
              </a:ext>
            </a:extLst>
          </p:cNvPr>
          <p:cNvSpPr/>
          <p:nvPr/>
        </p:nvSpPr>
        <p:spPr>
          <a:xfrm>
            <a:off x="7889325" y="2907444"/>
            <a:ext cx="1143000"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7BBD02-D963-E484-8928-A030EB3A1284}"/>
              </a:ext>
            </a:extLst>
          </p:cNvPr>
          <p:cNvSpPr/>
          <p:nvPr/>
        </p:nvSpPr>
        <p:spPr>
          <a:xfrm>
            <a:off x="5729160" y="2827526"/>
            <a:ext cx="2121408" cy="32004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entagon 28">
            <a:extLst>
              <a:ext uri="{FF2B5EF4-FFF2-40B4-BE49-F238E27FC236}">
                <a16:creationId xmlns:a16="http://schemas.microsoft.com/office/drawing/2014/main" id="{67199348-BF95-D961-C91B-25B4017C1B62}"/>
              </a:ext>
            </a:extLst>
          </p:cNvPr>
          <p:cNvSpPr/>
          <p:nvPr/>
        </p:nvSpPr>
        <p:spPr>
          <a:xfrm>
            <a:off x="5730093" y="2907444"/>
            <a:ext cx="1143000"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E3315CE-AA26-B22E-F63E-FA19FE9B613C}"/>
              </a:ext>
            </a:extLst>
          </p:cNvPr>
          <p:cNvSpPr/>
          <p:nvPr/>
        </p:nvSpPr>
        <p:spPr>
          <a:xfrm>
            <a:off x="3568389" y="2827526"/>
            <a:ext cx="2121408" cy="32004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E8C53096-DD06-D57C-9CA7-5BEEE3F0B5D8}"/>
              </a:ext>
            </a:extLst>
          </p:cNvPr>
          <p:cNvSpPr/>
          <p:nvPr/>
        </p:nvSpPr>
        <p:spPr>
          <a:xfrm>
            <a:off x="3569321" y="2907444"/>
            <a:ext cx="1143000"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67FC263-EACD-AFD4-F6DA-F4EB76897432}"/>
              </a:ext>
            </a:extLst>
          </p:cNvPr>
          <p:cNvSpPr/>
          <p:nvPr/>
        </p:nvSpPr>
        <p:spPr>
          <a:xfrm>
            <a:off x="1404122" y="2827526"/>
            <a:ext cx="2121408" cy="32004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a:extLst>
              <a:ext uri="{FF2B5EF4-FFF2-40B4-BE49-F238E27FC236}">
                <a16:creationId xmlns:a16="http://schemas.microsoft.com/office/drawing/2014/main" id="{36A457C4-2A9A-3A51-436D-42F92FDEAEC4}"/>
              </a:ext>
            </a:extLst>
          </p:cNvPr>
          <p:cNvSpPr/>
          <p:nvPr/>
        </p:nvSpPr>
        <p:spPr>
          <a:xfrm>
            <a:off x="1405054" y="2907444"/>
            <a:ext cx="1143000" cy="160204"/>
          </a:xfrm>
          <a:prstGeom prst="homePlate">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ircle with left arrow with solid fill">
            <a:extLst>
              <a:ext uri="{FF2B5EF4-FFF2-40B4-BE49-F238E27FC236}">
                <a16:creationId xmlns:a16="http://schemas.microsoft.com/office/drawing/2014/main" id="{EBE7546B-71FA-FF67-7068-D8D58FBFCE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000528" y="5022137"/>
            <a:ext cx="445423" cy="445423"/>
          </a:xfrm>
          <a:prstGeom prst="rect">
            <a:avLst/>
          </a:prstGeom>
        </p:spPr>
      </p:pic>
      <p:pic>
        <p:nvPicPr>
          <p:cNvPr id="40" name="Graphic 39" descr="Circle with left arrow with solid fill">
            <a:extLst>
              <a:ext uri="{FF2B5EF4-FFF2-40B4-BE49-F238E27FC236}">
                <a16:creationId xmlns:a16="http://schemas.microsoft.com/office/drawing/2014/main" id="{36FFA960-57E2-B675-4A35-53955B4168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000528" y="5485617"/>
            <a:ext cx="445423" cy="445423"/>
          </a:xfrm>
          <a:prstGeom prst="rect">
            <a:avLst/>
          </a:prstGeom>
        </p:spPr>
      </p:pic>
      <p:pic>
        <p:nvPicPr>
          <p:cNvPr id="41" name="Graphic 40" descr="Circle with left arrow with solid fill">
            <a:extLst>
              <a:ext uri="{FF2B5EF4-FFF2-40B4-BE49-F238E27FC236}">
                <a16:creationId xmlns:a16="http://schemas.microsoft.com/office/drawing/2014/main" id="{61098FA2-7D74-636B-ADDC-7F648E072A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000528" y="5949097"/>
            <a:ext cx="445423" cy="445423"/>
          </a:xfrm>
          <a:prstGeom prst="rect">
            <a:avLst/>
          </a:prstGeom>
        </p:spPr>
      </p:pic>
      <p:pic>
        <p:nvPicPr>
          <p:cNvPr id="42" name="Graphic 41" descr="Circle with left arrow with solid fill">
            <a:extLst>
              <a:ext uri="{FF2B5EF4-FFF2-40B4-BE49-F238E27FC236}">
                <a16:creationId xmlns:a16="http://schemas.microsoft.com/office/drawing/2014/main" id="{D4ADA068-C5C7-ECC9-9C1D-A55529EC6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000528" y="6412576"/>
            <a:ext cx="445423" cy="445423"/>
          </a:xfrm>
          <a:prstGeom prst="rect">
            <a:avLst/>
          </a:prstGeom>
        </p:spPr>
      </p:pic>
      <p:pic>
        <p:nvPicPr>
          <p:cNvPr id="43" name="Graphic 42" descr="Circle with left arrow with solid fill">
            <a:extLst>
              <a:ext uri="{FF2B5EF4-FFF2-40B4-BE49-F238E27FC236}">
                <a16:creationId xmlns:a16="http://schemas.microsoft.com/office/drawing/2014/main" id="{B78EE57B-74BC-663B-988A-83422F7119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69053" y="5022137"/>
            <a:ext cx="445423" cy="445423"/>
          </a:xfrm>
          <a:prstGeom prst="rect">
            <a:avLst/>
          </a:prstGeom>
        </p:spPr>
      </p:pic>
      <p:pic>
        <p:nvPicPr>
          <p:cNvPr id="44" name="Graphic 43" descr="Circle with left arrow with solid fill">
            <a:extLst>
              <a:ext uri="{FF2B5EF4-FFF2-40B4-BE49-F238E27FC236}">
                <a16:creationId xmlns:a16="http://schemas.microsoft.com/office/drawing/2014/main" id="{4BE4712A-A293-96A2-7672-145ECF0839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69053" y="5485617"/>
            <a:ext cx="445423" cy="445423"/>
          </a:xfrm>
          <a:prstGeom prst="rect">
            <a:avLst/>
          </a:prstGeom>
        </p:spPr>
      </p:pic>
      <p:pic>
        <p:nvPicPr>
          <p:cNvPr id="45" name="Graphic 44" descr="Circle with left arrow with solid fill">
            <a:extLst>
              <a:ext uri="{FF2B5EF4-FFF2-40B4-BE49-F238E27FC236}">
                <a16:creationId xmlns:a16="http://schemas.microsoft.com/office/drawing/2014/main" id="{EDA3476D-98E9-CFE6-B8F8-AEA5557BDE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69053" y="5949097"/>
            <a:ext cx="445423" cy="445423"/>
          </a:xfrm>
          <a:prstGeom prst="rect">
            <a:avLst/>
          </a:prstGeom>
        </p:spPr>
      </p:pic>
      <p:pic>
        <p:nvPicPr>
          <p:cNvPr id="46" name="Graphic 45" descr="Circle with left arrow with solid fill">
            <a:extLst>
              <a:ext uri="{FF2B5EF4-FFF2-40B4-BE49-F238E27FC236}">
                <a16:creationId xmlns:a16="http://schemas.microsoft.com/office/drawing/2014/main" id="{E28663CD-A6B1-F18A-ABB3-2DD7820300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69053" y="6412576"/>
            <a:ext cx="445423" cy="445423"/>
          </a:xfrm>
          <a:prstGeom prst="rect">
            <a:avLst/>
          </a:prstGeom>
        </p:spPr>
      </p:pic>
      <p:pic>
        <p:nvPicPr>
          <p:cNvPr id="47" name="Graphic 46" descr="Circle with left arrow with solid fill">
            <a:extLst>
              <a:ext uri="{FF2B5EF4-FFF2-40B4-BE49-F238E27FC236}">
                <a16:creationId xmlns:a16="http://schemas.microsoft.com/office/drawing/2014/main" id="{07B8CD60-9709-EE08-947D-C6B0EE037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5022138"/>
            <a:ext cx="445423" cy="445423"/>
          </a:xfrm>
          <a:prstGeom prst="rect">
            <a:avLst/>
          </a:prstGeom>
        </p:spPr>
      </p:pic>
      <p:pic>
        <p:nvPicPr>
          <p:cNvPr id="48" name="Graphic 47" descr="Circle with left arrow with solid fill">
            <a:extLst>
              <a:ext uri="{FF2B5EF4-FFF2-40B4-BE49-F238E27FC236}">
                <a16:creationId xmlns:a16="http://schemas.microsoft.com/office/drawing/2014/main" id="{6D00B7F0-FF4E-5784-35D4-8543829BA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5485618"/>
            <a:ext cx="445423" cy="445423"/>
          </a:xfrm>
          <a:prstGeom prst="rect">
            <a:avLst/>
          </a:prstGeom>
        </p:spPr>
      </p:pic>
      <p:pic>
        <p:nvPicPr>
          <p:cNvPr id="49" name="Graphic 48" descr="Circle with left arrow with solid fill">
            <a:extLst>
              <a:ext uri="{FF2B5EF4-FFF2-40B4-BE49-F238E27FC236}">
                <a16:creationId xmlns:a16="http://schemas.microsoft.com/office/drawing/2014/main" id="{90ED6A09-EC9D-22E4-153F-1DDA11D499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5949098"/>
            <a:ext cx="445423" cy="445423"/>
          </a:xfrm>
          <a:prstGeom prst="rect">
            <a:avLst/>
          </a:prstGeom>
        </p:spPr>
      </p:pic>
      <p:pic>
        <p:nvPicPr>
          <p:cNvPr id="50" name="Graphic 49" descr="Circle with left arrow with solid fill">
            <a:extLst>
              <a:ext uri="{FF2B5EF4-FFF2-40B4-BE49-F238E27FC236}">
                <a16:creationId xmlns:a16="http://schemas.microsoft.com/office/drawing/2014/main" id="{D33127AC-5A1C-BED6-48D9-7342C42079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330766" y="6412577"/>
            <a:ext cx="445423" cy="445423"/>
          </a:xfrm>
          <a:prstGeom prst="rect">
            <a:avLst/>
          </a:prstGeom>
        </p:spPr>
      </p:pic>
      <p:pic>
        <p:nvPicPr>
          <p:cNvPr id="51" name="Graphic 50" descr="Circle with left arrow with solid fill">
            <a:extLst>
              <a:ext uri="{FF2B5EF4-FFF2-40B4-BE49-F238E27FC236}">
                <a16:creationId xmlns:a16="http://schemas.microsoft.com/office/drawing/2014/main" id="{3A711D9C-7131-1DDD-D845-2243FC701C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492480" y="5019032"/>
            <a:ext cx="445423" cy="445423"/>
          </a:xfrm>
          <a:prstGeom prst="rect">
            <a:avLst/>
          </a:prstGeom>
        </p:spPr>
      </p:pic>
      <p:pic>
        <p:nvPicPr>
          <p:cNvPr id="52" name="Graphic 51" descr="Circle with left arrow with solid fill">
            <a:extLst>
              <a:ext uri="{FF2B5EF4-FFF2-40B4-BE49-F238E27FC236}">
                <a16:creationId xmlns:a16="http://schemas.microsoft.com/office/drawing/2014/main" id="{D64FAB9F-1D98-3EEB-7F81-952D59437A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492480" y="5482512"/>
            <a:ext cx="445423" cy="445423"/>
          </a:xfrm>
          <a:prstGeom prst="rect">
            <a:avLst/>
          </a:prstGeom>
        </p:spPr>
      </p:pic>
      <p:pic>
        <p:nvPicPr>
          <p:cNvPr id="53" name="Graphic 52" descr="Circle with left arrow with solid fill">
            <a:extLst>
              <a:ext uri="{FF2B5EF4-FFF2-40B4-BE49-F238E27FC236}">
                <a16:creationId xmlns:a16="http://schemas.microsoft.com/office/drawing/2014/main" id="{7FC7313E-D3E0-DE62-DB76-839E3E3CA6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492480" y="5945992"/>
            <a:ext cx="445423" cy="445423"/>
          </a:xfrm>
          <a:prstGeom prst="rect">
            <a:avLst/>
          </a:prstGeom>
        </p:spPr>
      </p:pic>
      <p:pic>
        <p:nvPicPr>
          <p:cNvPr id="54" name="Graphic 53" descr="Circle with left arrow with solid fill">
            <a:extLst>
              <a:ext uri="{FF2B5EF4-FFF2-40B4-BE49-F238E27FC236}">
                <a16:creationId xmlns:a16="http://schemas.microsoft.com/office/drawing/2014/main" id="{BC416C82-A3BF-E541-CA8B-866B86B429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492480" y="6409471"/>
            <a:ext cx="445423" cy="445423"/>
          </a:xfrm>
          <a:prstGeom prst="rect">
            <a:avLst/>
          </a:prstGeom>
        </p:spPr>
      </p:pic>
      <p:pic>
        <p:nvPicPr>
          <p:cNvPr id="55" name="Graphic 54" descr="Circle with left arrow with solid fill">
            <a:extLst>
              <a:ext uri="{FF2B5EF4-FFF2-40B4-BE49-F238E27FC236}">
                <a16:creationId xmlns:a16="http://schemas.microsoft.com/office/drawing/2014/main" id="{14395C5A-4447-4A23-F7AC-A8F4A9564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1005" y="5019032"/>
            <a:ext cx="445423" cy="445423"/>
          </a:xfrm>
          <a:prstGeom prst="rect">
            <a:avLst/>
          </a:prstGeom>
        </p:spPr>
      </p:pic>
      <p:pic>
        <p:nvPicPr>
          <p:cNvPr id="56" name="Graphic 55" descr="Circle with left arrow with solid fill">
            <a:extLst>
              <a:ext uri="{FF2B5EF4-FFF2-40B4-BE49-F238E27FC236}">
                <a16:creationId xmlns:a16="http://schemas.microsoft.com/office/drawing/2014/main" id="{24EFAE25-91B9-2ED8-E1F3-9BF023644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1005" y="5482512"/>
            <a:ext cx="445423" cy="445423"/>
          </a:xfrm>
          <a:prstGeom prst="rect">
            <a:avLst/>
          </a:prstGeom>
        </p:spPr>
      </p:pic>
      <p:pic>
        <p:nvPicPr>
          <p:cNvPr id="57" name="Graphic 56" descr="Circle with left arrow with solid fill">
            <a:extLst>
              <a:ext uri="{FF2B5EF4-FFF2-40B4-BE49-F238E27FC236}">
                <a16:creationId xmlns:a16="http://schemas.microsoft.com/office/drawing/2014/main" id="{CF04E1EF-CD95-8DD2-7D80-F7F2B246C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1005" y="5945992"/>
            <a:ext cx="445423" cy="445423"/>
          </a:xfrm>
          <a:prstGeom prst="rect">
            <a:avLst/>
          </a:prstGeom>
        </p:spPr>
      </p:pic>
      <p:pic>
        <p:nvPicPr>
          <p:cNvPr id="58" name="Graphic 57" descr="Circle with left arrow with solid fill">
            <a:extLst>
              <a:ext uri="{FF2B5EF4-FFF2-40B4-BE49-F238E27FC236}">
                <a16:creationId xmlns:a16="http://schemas.microsoft.com/office/drawing/2014/main" id="{C52D5078-F7C1-2A30-A778-7CE7DD16CB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1005" y="6409471"/>
            <a:ext cx="445423" cy="445423"/>
          </a:xfrm>
          <a:prstGeom prst="rect">
            <a:avLst/>
          </a:prstGeom>
        </p:spPr>
      </p:pic>
    </p:spTree>
    <p:extLst>
      <p:ext uri="{BB962C8B-B14F-4D97-AF65-F5344CB8AC3E}">
        <p14:creationId xmlns:p14="http://schemas.microsoft.com/office/powerpoint/2010/main" val="271346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9727</TotalTime>
  <Words>340</Words>
  <Application>Microsoft Macintosh PowerPoint</Application>
  <PresentationFormat>Widescreen</PresentationFormat>
  <Paragraphs>208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128</cp:revision>
  <cp:lastPrinted>2024-08-26T03:42:12Z</cp:lastPrinted>
  <dcterms:created xsi:type="dcterms:W3CDTF">2021-07-07T23:54:57Z</dcterms:created>
  <dcterms:modified xsi:type="dcterms:W3CDTF">2024-11-08T03:08:45Z</dcterms:modified>
</cp:coreProperties>
</file>