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D3"/>
    <a:srgbClr val="38A191"/>
    <a:srgbClr val="016F8B"/>
    <a:srgbClr val="F05D50"/>
    <a:srgbClr val="002D4A"/>
    <a:srgbClr val="BE9244"/>
    <a:srgbClr val="C18253"/>
    <a:srgbClr val="BF8C4B"/>
    <a:srgbClr val="F3F5FF"/>
    <a:srgbClr val="FF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5918"/>
  </p:normalViewPr>
  <p:slideViewPr>
    <p:cSldViewPr snapToGrid="0" snapToObjects="1">
      <p:cViewPr varScale="1">
        <p:scale>
          <a:sx n="77" d="100"/>
          <a:sy n="77" d="100"/>
        </p:scale>
        <p:origin x="2238"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32136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27616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21139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909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61683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94063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706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89140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41698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0323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1467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22718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9033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Corporate+Sponsorship+Proposal-powerpoint-12278&amp;lpa=Blank+Corporate+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Corporate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9626" y="1404850"/>
            <a:ext cx="5693430"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5128268" y="3086512"/>
            <a:ext cx="5824976" cy="327245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529738" y="1814680"/>
            <a:ext cx="5708748" cy="32093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3407" y="3231249"/>
            <a:ext cx="572365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146393"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318804"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361360" y="2367710"/>
            <a:ext cx="2301586"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8902"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189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44996" y="2367710"/>
            <a:ext cx="2302007"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528632" y="2367710"/>
            <a:ext cx="2302008"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4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15" name="Picture 14" descr="Adviser talking with client">
            <a:extLst>
              <a:ext uri="{FF2B5EF4-FFF2-40B4-BE49-F238E27FC236}">
                <a16:creationId xmlns:a16="http://schemas.microsoft.com/office/drawing/2014/main" id="{175D0442-D7C4-FE9B-C3BC-CE8B7A49FDCD}"/>
              </a:ext>
            </a:extLst>
          </p:cNvPr>
          <p:cNvPicPr>
            <a:picLocks noChangeAspect="1"/>
          </p:cNvPicPr>
          <p:nvPr/>
        </p:nvPicPr>
        <p:blipFill>
          <a:blip r:embed="rId3" cstate="screen">
            <a:extLst>
              <a:ext uri="{28A0092B-C50C-407E-A947-70E740481C1C}">
                <a14:useLocalDpi xmlns:a14="http://schemas.microsoft.com/office/drawing/2010/main"/>
              </a:ext>
            </a:extLst>
          </a:blip>
          <a:srcRect l="14762" r="22053" b="-2568"/>
          <a:stretch/>
        </p:blipFill>
        <p:spPr>
          <a:xfrm>
            <a:off x="6032805" y="0"/>
            <a:ext cx="6159194" cy="6651171"/>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Corporate Social Responsibility (CSR) Alignment</a:t>
            </a:r>
          </a:p>
        </p:txBody>
      </p:sp>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5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34D4DB31-9E19-C50C-C338-FDE8147DF78F}"/>
              </a:ext>
            </a:extLst>
          </p:cNvPr>
          <p:cNvPicPr>
            <a:picLocks noChangeAspect="1"/>
          </p:cNvPicPr>
          <p:nvPr/>
        </p:nvPicPr>
        <p:blipFill>
          <a:blip r:embed="rId3" cstate="screen">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EDB965A2-AB3F-916C-0E0E-D939802C285E}"/>
              </a:ext>
            </a:extLst>
          </p:cNvPr>
          <p:cNvSpPr/>
          <p:nvPr/>
        </p:nvSpPr>
        <p:spPr>
          <a:xfrm>
            <a:off x="0" y="-1"/>
            <a:ext cx="6032806" cy="68580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Business Partnership Opportunities</a:t>
            </a:r>
          </a:p>
        </p:txBody>
      </p:sp>
      <p:pic>
        <p:nvPicPr>
          <p:cNvPr id="3" name="Picture 2" descr="Men shaking hands in office">
            <a:extLst>
              <a:ext uri="{FF2B5EF4-FFF2-40B4-BE49-F238E27FC236}">
                <a16:creationId xmlns:a16="http://schemas.microsoft.com/office/drawing/2014/main" id="{E9A2D0B3-88D3-A843-C565-B91D59FDDAD5}"/>
              </a:ext>
            </a:extLst>
          </p:cNvPr>
          <p:cNvPicPr>
            <a:picLocks noChangeAspect="1"/>
          </p:cNvPicPr>
          <p:nvPr/>
        </p:nvPicPr>
        <p:blipFill>
          <a:blip r:embed="rId4" cstate="screen">
            <a:extLst>
              <a:ext uri="{28A0092B-C50C-407E-A947-70E740481C1C}">
                <a14:useLocalDpi xmlns:a14="http://schemas.microsoft.com/office/drawing/2010/main"/>
              </a:ext>
            </a:extLst>
          </a:blip>
          <a:srcRect l="22394" t="627" r="18364" b="627"/>
          <a:stretch/>
        </p:blipFill>
        <p:spPr>
          <a:xfrm>
            <a:off x="6032806" y="0"/>
            <a:ext cx="6159194" cy="6858000"/>
          </a:xfrm>
          <a:prstGeom prst="rect">
            <a:avLst/>
          </a:prstGeom>
        </p:spPr>
      </p:pic>
      <p:sp>
        <p:nvSpPr>
          <p:cNvPr id="9" name="Rectangle 8">
            <a:extLst>
              <a:ext uri="{FF2B5EF4-FFF2-40B4-BE49-F238E27FC236}">
                <a16:creationId xmlns:a16="http://schemas.microsoft.com/office/drawing/2014/main" id="{8AE26A15-F148-E157-4728-7CEB771C1EF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35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648253"/>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75323"/>
            <a:ext cx="702619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p>
          <a:p>
            <a:pPr marL="0" marR="0" lvl="0" indent="0" algn="ctr" rtl="0">
              <a:spcBef>
                <a:spcPts val="0"/>
              </a:spcBef>
              <a:spcAft>
                <a:spcPts val="0"/>
              </a:spcAft>
              <a:buNone/>
            </a:pPr>
            <a:endParaRPr lang="en-US" sz="2000" i="1"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Company Name…</a:t>
            </a:r>
            <a:endParaRPr lang="en-US" sz="2000" b="1" dirty="0"/>
          </a:p>
        </p:txBody>
      </p:sp>
    </p:spTree>
    <p:extLst>
      <p:ext uri="{BB962C8B-B14F-4D97-AF65-F5344CB8AC3E}">
        <p14:creationId xmlns:p14="http://schemas.microsoft.com/office/powerpoint/2010/main" val="374294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X, and Facebook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234-5678</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4B2E39-A97C-4D88-7187-EDC06F1FF0FB}"/>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3" name="TextBox 2">
            <a:extLst>
              <a:ext uri="{FF2B5EF4-FFF2-40B4-BE49-F238E27FC236}">
                <a16:creationId xmlns:a16="http://schemas.microsoft.com/office/drawing/2014/main" id="{5E93D3CA-FDAD-4FFC-2178-56CA9FE95203}"/>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Tree>
    <p:extLst>
      <p:ext uri="{BB962C8B-B14F-4D97-AF65-F5344CB8AC3E}">
        <p14:creationId xmlns:p14="http://schemas.microsoft.com/office/powerpoint/2010/main" val="30683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A191"/>
        </a:solidFill>
        <a:effectLst/>
      </p:bgPr>
    </p:bg>
    <p:spTree>
      <p:nvGrpSpPr>
        <p:cNvPr id="1" name=""/>
        <p:cNvGrpSpPr/>
        <p:nvPr/>
      </p:nvGrpSpPr>
      <p:grpSpPr>
        <a:xfrm>
          <a:off x="0" y="0"/>
          <a:ext cx="0" cy="0"/>
          <a:chOff x="0" y="0"/>
          <a:chExt cx="0" cy="0"/>
        </a:xfrm>
      </p:grpSpPr>
      <p:pic>
        <p:nvPicPr>
          <p:cNvPr id="10" name="Picture 9" descr="People in a job interview">
            <a:extLst>
              <a:ext uri="{FF2B5EF4-FFF2-40B4-BE49-F238E27FC236}">
                <a16:creationId xmlns:a16="http://schemas.microsoft.com/office/drawing/2014/main" id="{7535BB92-9E4A-BCE5-C4AE-23A36E497B8C}"/>
              </a:ext>
            </a:extLst>
          </p:cNvPr>
          <p:cNvPicPr>
            <a:picLocks noChangeAspect="1"/>
          </p:cNvPicPr>
          <p:nvPr/>
        </p:nvPicPr>
        <p:blipFill>
          <a:blip r:embed="rId3" cstate="screen">
            <a:extLst>
              <a:ext uri="{28A0092B-C50C-407E-A947-70E740481C1C}">
                <a14:useLocalDpi xmlns:a14="http://schemas.microsoft.com/office/drawing/2010/main"/>
              </a:ext>
            </a:extLst>
          </a:blip>
          <a:srcRect l="22498" t="1" r="27172" b="1179"/>
          <a:stretch/>
        </p:blipFill>
        <p:spPr>
          <a:xfrm>
            <a:off x="7241936" y="-1"/>
            <a:ext cx="4950064" cy="6479531"/>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Corporate Sponsorship Proposal</a:t>
            </a:r>
          </a:p>
        </p:txBody>
      </p:sp>
      <p:sp>
        <p:nvSpPr>
          <p:cNvPr id="4" name="Google Shape;90;p1">
            <a:extLst>
              <a:ext uri="{FF2B5EF4-FFF2-40B4-BE49-F238E27FC236}">
                <a16:creationId xmlns:a16="http://schemas.microsoft.com/office/drawing/2014/main" id="{ADFBF4B2-CA05-4D19-4717-5E4764F2A4A1}"/>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or Initiative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054B8786-6212-1FE1-7C55-4E476F932644}"/>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423825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293144"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293144"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293144"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293144"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293144" y="4497251"/>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283096" y="1512051"/>
          <a:ext cx="548626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502920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Corporate Social Responsibility (CSR) Alignment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Business Partnership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779502"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779502"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779502"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779502"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779502"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779502" y="520984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781122"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or Initiative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 Initiative, or Organization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71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41EAE0B5-12D5-F4B3-75F4-9DC865179632}"/>
              </a:ext>
            </a:extLst>
          </p:cNvPr>
          <p:cNvSpPr/>
          <p:nvPr/>
        </p:nvSpPr>
        <p:spPr>
          <a:xfrm>
            <a:off x="0" y="5808505"/>
            <a:ext cx="12192000" cy="1049495"/>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8" name="Rounded Rectangle 7">
            <a:extLst>
              <a:ext uri="{FF2B5EF4-FFF2-40B4-BE49-F238E27FC236}">
                <a16:creationId xmlns:a16="http://schemas.microsoft.com/office/drawing/2014/main" id="{BB1080F5-903E-CBC0-9DF7-ADD4A2EE7944}"/>
              </a:ext>
            </a:extLst>
          </p:cNvPr>
          <p:cNvSpPr/>
          <p:nvPr/>
        </p:nvSpPr>
        <p:spPr>
          <a:xfrm>
            <a:off x="0" y="1835219"/>
            <a:ext cx="12192000" cy="3977752"/>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ABE8AC5E-C1EF-CA35-5AD5-D81B1DED379D}"/>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or Initiative Overview</a:t>
            </a:r>
          </a:p>
        </p:txBody>
      </p:sp>
      <p:pic>
        <p:nvPicPr>
          <p:cNvPr id="14" name="Picture 13" descr="Seated people in rows indoors, with one arm raised, facing standing presenter in formal dress shirt and tie">
            <a:extLst>
              <a:ext uri="{FF2B5EF4-FFF2-40B4-BE49-F238E27FC236}">
                <a16:creationId xmlns:a16="http://schemas.microsoft.com/office/drawing/2014/main" id="{32C053B6-588B-9C69-F253-FCA01ADBD1F5}"/>
              </a:ext>
            </a:extLst>
          </p:cNvPr>
          <p:cNvPicPr>
            <a:picLocks noChangeAspect="1"/>
          </p:cNvPicPr>
          <p:nvPr/>
        </p:nvPicPr>
        <p:blipFill>
          <a:blip r:embed="rId3" cstate="screen">
            <a:extLst>
              <a:ext uri="{28A0092B-C50C-407E-A947-70E740481C1C}">
                <a14:useLocalDpi xmlns:a14="http://schemas.microsoft.com/office/drawing/2010/main"/>
              </a:ext>
            </a:extLst>
          </a:blip>
          <a:srcRect l="24596" r="15879"/>
          <a:stretch/>
        </p:blipFill>
        <p:spPr>
          <a:xfrm>
            <a:off x="6096000" y="283779"/>
            <a:ext cx="6096000" cy="6858000"/>
          </a:xfrm>
          <a:prstGeom prst="rect">
            <a:avLst/>
          </a:prstGeom>
        </p:spPr>
      </p:pic>
    </p:spTree>
    <p:extLst>
      <p:ext uri="{BB962C8B-B14F-4D97-AF65-F5344CB8AC3E}">
        <p14:creationId xmlns:p14="http://schemas.microsoft.com/office/powerpoint/2010/main" val="371289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195775" y="362918"/>
            <a:ext cx="6070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 Initiative, or Organization</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111379" y="1879839"/>
            <a:ext cx="6331882"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Mission</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History and Key Achievements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p:txBody>
      </p:sp>
      <p:sp>
        <p:nvSpPr>
          <p:cNvPr id="11" name="Oval 10">
            <a:extLst>
              <a:ext uri="{FF2B5EF4-FFF2-40B4-BE49-F238E27FC236}">
                <a16:creationId xmlns:a16="http://schemas.microsoft.com/office/drawing/2014/main" id="{1CA001D9-64DF-680D-C0BF-02C767E106B7}"/>
              </a:ext>
            </a:extLst>
          </p:cNvPr>
          <p:cNvSpPr/>
          <p:nvPr/>
        </p:nvSpPr>
        <p:spPr>
          <a:xfrm>
            <a:off x="3250477" y="308430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3461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859" y="3204668"/>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7637" y="4466140"/>
            <a:ext cx="457200" cy="457200"/>
          </a:xfrm>
          <a:prstGeom prst="rect">
            <a:avLst/>
          </a:prstGeom>
        </p:spPr>
      </p:pic>
      <p:pic>
        <p:nvPicPr>
          <p:cNvPr id="2" name="Picture 1" descr="A black and white trophy&#10;&#10;Description automatically generated">
            <a:extLst>
              <a:ext uri="{FF2B5EF4-FFF2-40B4-BE49-F238E27FC236}">
                <a16:creationId xmlns:a16="http://schemas.microsoft.com/office/drawing/2014/main" id="{6CF14E17-2026-DE9B-E793-D3680B30E1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4424" y="1940035"/>
            <a:ext cx="457200" cy="457200"/>
          </a:xfrm>
          <a:prstGeom prst="rect">
            <a:avLst/>
          </a:prstGeom>
        </p:spPr>
      </p:pic>
    </p:spTree>
    <p:extLst>
      <p:ext uri="{BB962C8B-B14F-4D97-AF65-F5344CB8AC3E}">
        <p14:creationId xmlns:p14="http://schemas.microsoft.com/office/powerpoint/2010/main" val="406709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38A191">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6371487"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Marketing Integration</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Co-Branded Content Opportunities</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E12CAFE2-0B56-08DF-DBC5-3EEDE2C2E9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1553" y="4113554"/>
            <a:ext cx="475488" cy="475488"/>
          </a:xfrm>
          <a:prstGeom prst="rect">
            <a:avLst/>
          </a:prstGeom>
        </p:spPr>
      </p:pic>
      <p:pic>
        <p:nvPicPr>
          <p:cNvPr id="9" name="Picture 8" descr="A black and white cell phone&#10;&#10;Description automatically generated">
            <a:extLst>
              <a:ext uri="{FF2B5EF4-FFF2-40B4-BE49-F238E27FC236}">
                <a16:creationId xmlns:a16="http://schemas.microsoft.com/office/drawing/2014/main" id="{57EAE3D9-A97A-0796-D7F1-847814747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3108" y="5152077"/>
            <a:ext cx="475488" cy="475488"/>
          </a:xfrm>
          <a:prstGeom prst="rect">
            <a:avLst/>
          </a:prstGeom>
        </p:spPr>
      </p:pic>
    </p:spTree>
    <p:extLst>
      <p:ext uri="{BB962C8B-B14F-4D97-AF65-F5344CB8AC3E}">
        <p14:creationId xmlns:p14="http://schemas.microsoft.com/office/powerpoint/2010/main" val="192511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3441297" y="362918"/>
            <a:ext cx="530940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5C59D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478495"/>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5" name="Picture 14" descr="People at work">
            <a:extLst>
              <a:ext uri="{FF2B5EF4-FFF2-40B4-BE49-F238E27FC236}">
                <a16:creationId xmlns:a16="http://schemas.microsoft.com/office/drawing/2014/main" id="{136EA7AB-0F59-485F-8EEC-456260BC86DB}"/>
              </a:ext>
            </a:extLst>
          </p:cNvPr>
          <p:cNvPicPr>
            <a:picLocks noChangeAspect="1"/>
          </p:cNvPicPr>
          <p:nvPr/>
        </p:nvPicPr>
        <p:blipFill>
          <a:blip r:embed="rId3" cstate="screen">
            <a:extLst>
              <a:ext uri="{28A0092B-C50C-407E-A947-70E740481C1C}">
                <a14:useLocalDpi xmlns:a14="http://schemas.microsoft.com/office/drawing/2010/main"/>
              </a:ext>
            </a:extLst>
          </a:blip>
          <a:srcRect l="897" t="15291" r="368" b="45951"/>
          <a:stretch/>
        </p:blipFill>
        <p:spPr>
          <a:xfrm>
            <a:off x="0" y="4049485"/>
            <a:ext cx="12192000" cy="2808515"/>
          </a:xfrm>
          <a:prstGeom prst="rect">
            <a:avLst/>
          </a:prstGeom>
        </p:spPr>
      </p:pic>
    </p:spTree>
    <p:extLst>
      <p:ext uri="{BB962C8B-B14F-4D97-AF65-F5344CB8AC3E}">
        <p14:creationId xmlns:p14="http://schemas.microsoft.com/office/powerpoint/2010/main" val="402432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5C59D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5C59D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11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38A191">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7" name="Picture 6" descr="People at conference">
            <a:extLst>
              <a:ext uri="{FF2B5EF4-FFF2-40B4-BE49-F238E27FC236}">
                <a16:creationId xmlns:a16="http://schemas.microsoft.com/office/drawing/2014/main" id="{716A1C03-9960-BCC1-754E-5FC52FD101C1}"/>
              </a:ext>
            </a:extLst>
          </p:cNvPr>
          <p:cNvPicPr>
            <a:picLocks noChangeAspect="1"/>
          </p:cNvPicPr>
          <p:nvPr/>
        </p:nvPicPr>
        <p:blipFill>
          <a:blip r:embed="rId3" cstate="screen">
            <a:extLst>
              <a:ext uri="{28A0092B-C50C-407E-A947-70E740481C1C}">
                <a14:useLocalDpi xmlns:a14="http://schemas.microsoft.com/office/drawing/2010/main"/>
              </a:ext>
            </a:extLst>
          </a:blip>
          <a:srcRect l="12122" r="28338" b="559"/>
          <a:stretch/>
        </p:blipFill>
        <p:spPr>
          <a:xfrm>
            <a:off x="6032805" y="-1"/>
            <a:ext cx="6159194" cy="6857999"/>
          </a:xfrm>
          <a:prstGeom prst="rect">
            <a:avLst/>
          </a:prstGeom>
        </p:spPr>
      </p:pic>
    </p:spTree>
    <p:extLst>
      <p:ext uri="{BB962C8B-B14F-4D97-AF65-F5344CB8AC3E}">
        <p14:creationId xmlns:p14="http://schemas.microsoft.com/office/powerpoint/2010/main" val="201403835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15724</TotalTime>
  <Words>339</Words>
  <Application>Microsoft Office PowerPoint</Application>
  <PresentationFormat>Widescreen</PresentationFormat>
  <Paragraphs>112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256</cp:revision>
  <dcterms:created xsi:type="dcterms:W3CDTF">2022-05-22T18:55:25Z</dcterms:created>
  <dcterms:modified xsi:type="dcterms:W3CDTF">2024-12-13T03:51:16Z</dcterms:modified>
</cp:coreProperties>
</file>