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50"/>
    <a:srgbClr val="002D4A"/>
    <a:srgbClr val="016F8B"/>
    <a:srgbClr val="38A191"/>
    <a:srgbClr val="F29824"/>
    <a:srgbClr val="B80D48"/>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6743"/>
  </p:normalViewPr>
  <p:slideViewPr>
    <p:cSldViewPr snapToGrid="0" snapToObjects="1">
      <p:cViewPr varScale="1">
        <p:scale>
          <a:sx n="127" d="100"/>
          <a:sy n="127" d="100"/>
        </p:scale>
        <p:origin x="9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8476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7848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07665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5278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0027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32283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51682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80369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25541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39724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76924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1328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Music+Event+Sponsorship+Proposal-powerpoint-12296&amp;lpa=Music+Event+Sponsorship+Proposal+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Music Event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10168"/>
            <a:ext cx="5716718" cy="320268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114" y="3083564"/>
            <a:ext cx="5824976" cy="327835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15107" y="1812590"/>
            <a:ext cx="5706088" cy="321350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1286"/>
            <a:ext cx="5730214" cy="3217626"/>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79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1247029" y="362918"/>
            <a:ext cx="96979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Music and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29690" y="1963462"/>
            <a:ext cx="4036620"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
        <p:nvSpPr>
          <p:cNvPr id="13" name="TextBox 12">
            <a:extLst>
              <a:ext uri="{FF2B5EF4-FFF2-40B4-BE49-F238E27FC236}">
                <a16:creationId xmlns:a16="http://schemas.microsoft.com/office/drawing/2014/main" id="{3646F991-8725-F049-8FDC-E57560717DF6}"/>
              </a:ext>
            </a:extLst>
          </p:cNvPr>
          <p:cNvSpPr txBox="1"/>
          <p:nvPr/>
        </p:nvSpPr>
        <p:spPr>
          <a:xfrm>
            <a:off x="7327075" y="1963462"/>
            <a:ext cx="3633850"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473017"/>
            <a:ext cx="3972296"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Lounges</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505675"/>
            <a:ext cx="4687783"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Competitions and Giveaways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1883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hosted 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the Name of Festival…</a:t>
            </a:r>
            <a:endParaRPr lang="en-US" sz="2000" b="1" dirty="0"/>
          </a:p>
        </p:txBody>
      </p:sp>
    </p:spTree>
    <p:extLst>
      <p:ext uri="{BB962C8B-B14F-4D97-AF65-F5344CB8AC3E}">
        <p14:creationId xmlns:p14="http://schemas.microsoft.com/office/powerpoint/2010/main" val="302380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500" y="4179088"/>
            <a:ext cx="3760930"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Facebook,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41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D50"/>
        </a:solidFill>
        <a:effectLst/>
      </p:bgPr>
    </p:bg>
    <p:spTree>
      <p:nvGrpSpPr>
        <p:cNvPr id="1" name=""/>
        <p:cNvGrpSpPr/>
        <p:nvPr/>
      </p:nvGrpSpPr>
      <p:grpSpPr>
        <a:xfrm>
          <a:off x="0" y="0"/>
          <a:ext cx="0" cy="0"/>
          <a:chOff x="0" y="0"/>
          <a:chExt cx="0" cy="0"/>
        </a:xfrm>
      </p:grpSpPr>
      <p:pic>
        <p:nvPicPr>
          <p:cNvPr id="8" name="Picture 7" descr="Fan raising hands in concert">
            <a:extLst>
              <a:ext uri="{FF2B5EF4-FFF2-40B4-BE49-F238E27FC236}">
                <a16:creationId xmlns:a16="http://schemas.microsoft.com/office/drawing/2014/main" id="{798E3FDC-19C4-8E22-E892-4BDABD7DF325}"/>
              </a:ext>
            </a:extLst>
          </p:cNvPr>
          <p:cNvPicPr>
            <a:picLocks noChangeAspect="1"/>
          </p:cNvPicPr>
          <p:nvPr/>
        </p:nvPicPr>
        <p:blipFill>
          <a:blip r:embed="rId3" cstate="email">
            <a:extLst>
              <a:ext uri="{28A0092B-C50C-407E-A947-70E740481C1C}">
                <a14:useLocalDpi xmlns:a14="http://schemas.microsoft.com/office/drawing/2010/main"/>
              </a:ext>
            </a:extLst>
          </a:blip>
          <a:srcRect l="11880" r="36802"/>
          <a:stretch/>
        </p:blipFill>
        <p:spPr>
          <a:xfrm>
            <a:off x="7241936" y="0"/>
            <a:ext cx="4950064" cy="6424265"/>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Music Event Sponsorship Proposal</a:t>
            </a:r>
          </a:p>
        </p:txBody>
      </p:sp>
      <p:sp>
        <p:nvSpPr>
          <p:cNvPr id="4" name="Google Shape;90;p1">
            <a:extLst>
              <a:ext uri="{FF2B5EF4-FFF2-40B4-BE49-F238E27FC236}">
                <a16:creationId xmlns:a16="http://schemas.microsoft.com/office/drawing/2014/main" id="{066DBB18-0549-7193-C039-30EA6049C741}"/>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AFC2AA6B-3105-2DC3-5B92-DAB93FCC9D5B}"/>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59657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96413"/>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Music and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303637" y="1513213"/>
          <a:ext cx="4971827" cy="3558876"/>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5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8" name="Picture 17" descr="Microphone on blurred dark scene">
            <a:extLst>
              <a:ext uri="{FF2B5EF4-FFF2-40B4-BE49-F238E27FC236}">
                <a16:creationId xmlns:a16="http://schemas.microsoft.com/office/drawing/2014/main" id="{935786F4-B87F-0D69-AE96-46AB5AF5E106}"/>
              </a:ext>
            </a:extLst>
          </p:cNvPr>
          <p:cNvPicPr>
            <a:picLocks noChangeAspect="1"/>
          </p:cNvPicPr>
          <p:nvPr/>
        </p:nvPicPr>
        <p:blipFill>
          <a:blip r:embed="rId3" cstate="email">
            <a:extLst>
              <a:ext uri="{28A0092B-C50C-407E-A947-70E740481C1C}">
                <a14:useLocalDpi xmlns:a14="http://schemas.microsoft.com/office/drawing/2010/main"/>
              </a:ext>
            </a:extLst>
          </a:blip>
          <a:srcRect t="29794" b="27986"/>
          <a:stretch/>
        </p:blipFill>
        <p:spPr>
          <a:xfrm>
            <a:off x="0" y="3429000"/>
            <a:ext cx="12182622" cy="3429000"/>
          </a:xfrm>
          <a:prstGeom prst="rect">
            <a:avLst/>
          </a:prstGeom>
        </p:spPr>
      </p:pic>
      <p:sp>
        <p:nvSpPr>
          <p:cNvPr id="19" name="Rectangle 18">
            <a:extLst>
              <a:ext uri="{FF2B5EF4-FFF2-40B4-BE49-F238E27FC236}">
                <a16:creationId xmlns:a16="http://schemas.microsoft.com/office/drawing/2014/main" id="{660E4A4C-B163-17F9-416B-0C6C20F40275}"/>
              </a:ext>
            </a:extLst>
          </p:cNvPr>
          <p:cNvSpPr/>
          <p:nvPr/>
        </p:nvSpPr>
        <p:spPr>
          <a:xfrm>
            <a:off x="0" y="6424265"/>
            <a:ext cx="12192000" cy="433735"/>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97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5962773"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DA56FAE2-D6F8-D619-D780-3C4644DE3001}"/>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2</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306253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846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648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3169553"/>
            <a:ext cx="457200" cy="457200"/>
          </a:xfrm>
          <a:prstGeom prst="rect">
            <a:avLst/>
          </a:prstGeom>
        </p:spPr>
      </p:pic>
    </p:spTree>
    <p:extLst>
      <p:ext uri="{BB962C8B-B14F-4D97-AF65-F5344CB8AC3E}">
        <p14:creationId xmlns:p14="http://schemas.microsoft.com/office/powerpoint/2010/main" val="29243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02D4A">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904965"/>
            <a:ext cx="761312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Branding Spaces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Event-Specific Option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5152077"/>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7937" y="4131842"/>
            <a:ext cx="475488" cy="475488"/>
          </a:xfrm>
          <a:prstGeom prst="rect">
            <a:avLst/>
          </a:prstGeom>
        </p:spPr>
      </p:pic>
    </p:spTree>
    <p:extLst>
      <p:ext uri="{BB962C8B-B14F-4D97-AF65-F5344CB8AC3E}">
        <p14:creationId xmlns:p14="http://schemas.microsoft.com/office/powerpoint/2010/main" val="103832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387567"/>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9" name="Picture 8" descr="Audience enjoying a performance">
            <a:extLst>
              <a:ext uri="{FF2B5EF4-FFF2-40B4-BE49-F238E27FC236}">
                <a16:creationId xmlns:a16="http://schemas.microsoft.com/office/drawing/2014/main" id="{3D2A44A3-A50C-FE71-7FA6-280DF8059AFD}"/>
              </a:ext>
            </a:extLst>
          </p:cNvPr>
          <p:cNvPicPr>
            <a:picLocks noChangeAspect="1"/>
          </p:cNvPicPr>
          <p:nvPr/>
        </p:nvPicPr>
        <p:blipFill>
          <a:blip r:embed="rId3" cstate="email">
            <a:extLst>
              <a:ext uri="{28A0092B-C50C-407E-A947-70E740481C1C}">
                <a14:useLocalDpi xmlns:a14="http://schemas.microsoft.com/office/drawing/2010/main"/>
              </a:ext>
            </a:extLst>
          </a:blip>
          <a:srcRect l="12992" r="27102"/>
          <a:stretch/>
        </p:blipFill>
        <p:spPr>
          <a:xfrm>
            <a:off x="6014720" y="0"/>
            <a:ext cx="6177280" cy="6881912"/>
          </a:xfrm>
          <a:prstGeom prst="rect">
            <a:avLst/>
          </a:prstGeom>
        </p:spPr>
      </p:pic>
    </p:spTree>
    <p:extLst>
      <p:ext uri="{BB962C8B-B14F-4D97-AF65-F5344CB8AC3E}">
        <p14:creationId xmlns:p14="http://schemas.microsoft.com/office/powerpoint/2010/main" val="425027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05D5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05D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05D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3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40702"/>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10" name="Picture 9" descr="Close-up of person strumming guitar">
            <a:extLst>
              <a:ext uri="{FF2B5EF4-FFF2-40B4-BE49-F238E27FC236}">
                <a16:creationId xmlns:a16="http://schemas.microsoft.com/office/drawing/2014/main" id="{9B1A0BB8-D387-DAA7-F5C0-8E5F4C953EFD}"/>
              </a:ext>
            </a:extLst>
          </p:cNvPr>
          <p:cNvPicPr>
            <a:picLocks noChangeAspect="1"/>
          </p:cNvPicPr>
          <p:nvPr/>
        </p:nvPicPr>
        <p:blipFill>
          <a:blip r:embed="rId3" cstate="email">
            <a:extLst>
              <a:ext uri="{28A0092B-C50C-407E-A947-70E740481C1C}">
                <a14:useLocalDpi xmlns:a14="http://schemas.microsoft.com/office/drawing/2010/main"/>
              </a:ext>
            </a:extLst>
          </a:blip>
          <a:srcRect l="25983" r="14143"/>
          <a:stretch/>
        </p:blipFill>
        <p:spPr>
          <a:xfrm>
            <a:off x="6032804" y="0"/>
            <a:ext cx="6159196" cy="6858000"/>
          </a:xfrm>
          <a:prstGeom prst="rect">
            <a:avLst/>
          </a:prstGeom>
        </p:spPr>
      </p:pic>
    </p:spTree>
    <p:extLst>
      <p:ext uri="{BB962C8B-B14F-4D97-AF65-F5344CB8AC3E}">
        <p14:creationId xmlns:p14="http://schemas.microsoft.com/office/powerpoint/2010/main" val="413013648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15634</TotalTime>
  <Words>325</Words>
  <Application>Microsoft Macintosh PowerPoint</Application>
  <PresentationFormat>Widescreen</PresentationFormat>
  <Paragraphs>112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254</cp:revision>
  <dcterms:created xsi:type="dcterms:W3CDTF">2022-05-22T18:55:25Z</dcterms:created>
  <dcterms:modified xsi:type="dcterms:W3CDTF">2025-01-08T19:50:23Z</dcterms:modified>
</cp:coreProperties>
</file>