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8"/>
  </p:notesMasterIdLst>
  <p:sldIdLst>
    <p:sldId id="363" r:id="rId2"/>
    <p:sldId id="359" r:id="rId3"/>
    <p:sldId id="360" r:id="rId4"/>
    <p:sldId id="361" r:id="rId5"/>
    <p:sldId id="362" r:id="rId6"/>
    <p:sldId id="356"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EAF8"/>
    <a:srgbClr val="E3FBFA"/>
    <a:srgbClr val="D3F5F8"/>
    <a:srgbClr val="DCF7F8"/>
    <a:srgbClr val="FEF5F0"/>
    <a:srgbClr val="FEEBD5"/>
    <a:srgbClr val="AC3605"/>
    <a:srgbClr val="EB6C37"/>
    <a:srgbClr val="B8CAD8"/>
    <a:srgbClr val="3C77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404" autoAdjust="0"/>
    <p:restoredTop sz="96058"/>
  </p:normalViewPr>
  <p:slideViewPr>
    <p:cSldViewPr snapToGrid="0" snapToObjects="1">
      <p:cViewPr varScale="1">
        <p:scale>
          <a:sx n="127" d="100"/>
          <a:sy n="127" d="100"/>
        </p:scale>
        <p:origin x="288" y="192"/>
      </p:cViewPr>
      <p:guideLst/>
    </p:cSldViewPr>
  </p:slideViewPr>
  <p:outlineViewPr>
    <p:cViewPr>
      <p:scale>
        <a:sx n="33" d="100"/>
        <a:sy n="33" d="100"/>
      </p:scale>
      <p:origin x="0" y="0"/>
    </p:cViewPr>
    <p:sldLst>
      <p:sld r:id="rId1" collapse="1"/>
      <p:sld r:id="rId2" collapse="1"/>
      <p:sld r:id="rId3" collapse="1"/>
      <p:sld r:id="rId4" collapse="1"/>
      <p:sld r:id="rId5"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_rels/viewProps.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slide" Target="slides/slide3.xml"/><Relationship Id="rId1" Type="http://schemas.openxmlformats.org/officeDocument/2006/relationships/slide" Target="slides/slide2.xml"/><Relationship Id="rId5" Type="http://schemas.openxmlformats.org/officeDocument/2006/relationships/slide" Target="slides/slide6.xml"/><Relationship Id="rId4"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1/23/25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3E6A86-9FFA-5BB1-0D80-47909A1F61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F13B86-8A56-0BC5-B7A4-3AE8EB6C05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583933-80D5-BB8D-4B4D-C3304615269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83A6D69-E226-1EB1-A5AC-02F4AC44AEDD}"/>
              </a:ext>
            </a:extLst>
          </p:cNvPr>
          <p:cNvSpPr>
            <a:spLocks noGrp="1"/>
          </p:cNvSpPr>
          <p:nvPr>
            <p:ph type="sldNum" sz="quarter" idx="10"/>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196486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3E6A86-9FFA-5BB1-0D80-47909A1F61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F13B86-8A56-0BC5-B7A4-3AE8EB6C05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583933-80D5-BB8D-4B4D-C3304615269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83A6D69-E226-1EB1-A5AC-02F4AC44AEDD}"/>
              </a:ext>
            </a:extLst>
          </p:cNvPr>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4224945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3E6A86-9FFA-5BB1-0D80-47909A1F61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F13B86-8A56-0BC5-B7A4-3AE8EB6C05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583933-80D5-BB8D-4B4D-C3304615269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83A6D69-E226-1EB1-A5AC-02F4AC44AEDD}"/>
              </a:ext>
            </a:extLst>
          </p:cNvPr>
          <p:cNvSpPr>
            <a:spLocks noGrp="1"/>
          </p:cNvSpPr>
          <p:nvPr>
            <p:ph type="sldNum" sz="quarter" idx="10"/>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1593191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3E6A86-9FFA-5BB1-0D80-47909A1F61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F13B86-8A56-0BC5-B7A4-3AE8EB6C05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583933-80D5-BB8D-4B4D-C3304615269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83A6D69-E226-1EB1-A5AC-02F4AC44AEDD}"/>
              </a:ext>
            </a:extLst>
          </p:cNvPr>
          <p:cNvSpPr>
            <a:spLocks noGrp="1"/>
          </p:cNvSpPr>
          <p:nvPr>
            <p:ph type="sldNum" sz="quarter" idx="10"/>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3225948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6</a:t>
            </a:fld>
            <a:endParaRPr lang="en-US" dirty="0"/>
          </a:p>
        </p:txBody>
      </p:sp>
    </p:spTree>
    <p:extLst>
      <p:ext uri="{BB962C8B-B14F-4D97-AF65-F5344CB8AC3E}">
        <p14:creationId xmlns:p14="http://schemas.microsoft.com/office/powerpoint/2010/main" val="407587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1/23/25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1/23/25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1/23/25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1/23/25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1/23/25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1/23/25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1/23/25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1/23/25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1/23/25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1/23/25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1/23/25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1/23/25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www.smartsheet.com/try-it?trp=12302&amp;utm_source=template-powerpoint&amp;utm_medium=content&amp;utm_campaign=Example+Agile+Epic+Roadmap-powerpoint-12302&amp;lpa=Example+Agile+Epic+Roadmap+powerpoint+12302"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imple background graphic">
            <a:extLst>
              <a:ext uri="{FF2B5EF4-FFF2-40B4-BE49-F238E27FC236}">
                <a16:creationId xmlns:a16="http://schemas.microsoft.com/office/drawing/2014/main" id="{58BC65F7-2262-A6D5-4C07-6A0D8AE51039}"/>
              </a:ext>
            </a:extLst>
          </p:cNvPr>
          <p:cNvPicPr>
            <a:picLocks noChangeAspect="1"/>
          </p:cNvPicPr>
          <p:nvPr/>
        </p:nvPicPr>
        <p:blipFill>
          <a:blip r:embed="rId2" cstate="screen">
            <a:duotone>
              <a:schemeClr val="accent1">
                <a:shade val="45000"/>
                <a:satMod val="135000"/>
              </a:schemeClr>
              <a:prstClr val="white"/>
            </a:duotone>
            <a:alphaModFix amt="45000"/>
            <a:extLst>
              <a:ext uri="{BEBA8EAE-BF5A-486C-A8C5-ECC9F3942E4B}">
                <a14:imgProps xmlns:a14="http://schemas.microsoft.com/office/drawing/2010/main">
                  <a14:imgLayer r:embed="rId3">
                    <a14:imgEffect>
                      <a14:colorTemperature colorTemp="8036"/>
                    </a14:imgEffect>
                  </a14:imgLayer>
                </a14:imgProps>
              </a:ext>
              <a:ext uri="{28A0092B-C50C-407E-A947-70E740481C1C}">
                <a14:useLocalDpi xmlns:a14="http://schemas.microsoft.com/office/drawing/2010/main"/>
              </a:ext>
            </a:extLst>
          </a:blip>
          <a:stretch>
            <a:fillRect/>
          </a:stretch>
        </p:blipFill>
        <p:spPr>
          <a:xfrm>
            <a:off x="0" y="-11576"/>
            <a:ext cx="12192000" cy="6869576"/>
          </a:xfrm>
          <a:prstGeom prst="rect">
            <a:avLst/>
          </a:prstGeom>
        </p:spPr>
      </p:pic>
      <p:sp>
        <p:nvSpPr>
          <p:cNvPr id="115" name="Rectangle 114">
            <a:extLst>
              <a:ext uri="{FF2B5EF4-FFF2-40B4-BE49-F238E27FC236}">
                <a16:creationId xmlns:a16="http://schemas.microsoft.com/office/drawing/2014/main" id="{0977862C-992F-8933-86A5-D797F7E44125}"/>
              </a:ext>
            </a:extLst>
          </p:cNvPr>
          <p:cNvSpPr/>
          <p:nvPr/>
        </p:nvSpPr>
        <p:spPr>
          <a:xfrm>
            <a:off x="0" y="-11576"/>
            <a:ext cx="12192000" cy="6869576"/>
          </a:xfrm>
          <a:prstGeom prst="rect">
            <a:avLst/>
          </a:prstGeom>
          <a:gradFill>
            <a:gsLst>
              <a:gs pos="22000">
                <a:srgbClr val="D3F5F8">
                  <a:alpha val="73000"/>
                </a:srgbClr>
              </a:gs>
              <a:gs pos="94000">
                <a:srgbClr val="E3FBFA">
                  <a:alpha val="40021"/>
                </a:srgb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E657F283-8CE8-B1D0-1462-4663337E2661}"/>
              </a:ext>
            </a:extLst>
          </p:cNvPr>
          <p:cNvSpPr txBox="1"/>
          <p:nvPr/>
        </p:nvSpPr>
        <p:spPr>
          <a:xfrm>
            <a:off x="249647" y="216762"/>
            <a:ext cx="4658939" cy="1077218"/>
          </a:xfrm>
          <a:prstGeom prst="rect">
            <a:avLst/>
          </a:prstGeom>
          <a:noFill/>
          <a:effectLst/>
        </p:spPr>
        <p:txBody>
          <a:bodyPr wrap="square" rtlCol="0">
            <a:spAutoFit/>
          </a:bodyPr>
          <a:lstStyle/>
          <a:p>
            <a:r>
              <a:rPr lang="en-US" sz="3200" b="1" i="0" u="none" strike="noStrike" dirty="0">
                <a:solidFill>
                  <a:srgbClr val="001033"/>
                </a:solidFill>
                <a:effectLst/>
                <a:latin typeface="Century Gothic" panose="020B0502020202020204" pitchFamily="34" charset="0"/>
              </a:rPr>
              <a:t>Agile Epic Roadmap Template – Example</a:t>
            </a:r>
            <a:endParaRPr lang="en-US" sz="3200" b="1" dirty="0">
              <a:solidFill>
                <a:srgbClr val="001033"/>
              </a:solidFill>
              <a:latin typeface="Century Gothic" panose="020B0502020202020204" pitchFamily="34" charset="0"/>
            </a:endParaRPr>
          </a:p>
        </p:txBody>
      </p:sp>
      <p:pic>
        <p:nvPicPr>
          <p:cNvPr id="106" name="Picture 105">
            <a:hlinkClick r:id="rId4"/>
            <a:extLst>
              <a:ext uri="{FF2B5EF4-FFF2-40B4-BE49-F238E27FC236}">
                <a16:creationId xmlns:a16="http://schemas.microsoft.com/office/drawing/2014/main" id="{31730B52-50D4-9F04-87E2-238D140C1A9B}"/>
              </a:ext>
            </a:extLst>
          </p:cNvPr>
          <p:cNvPicPr>
            <a:picLocks noChangeAspect="1"/>
          </p:cNvPicPr>
          <p:nvPr/>
        </p:nvPicPr>
        <p:blipFill>
          <a:blip r:embed="rId5"/>
          <a:srcRect/>
          <a:stretch/>
        </p:blipFill>
        <p:spPr>
          <a:xfrm>
            <a:off x="8352264" y="253027"/>
            <a:ext cx="3504688" cy="697065"/>
          </a:xfrm>
          <a:prstGeom prst="rect">
            <a:avLst/>
          </a:prstGeom>
        </p:spPr>
      </p:pic>
      <p:sp>
        <p:nvSpPr>
          <p:cNvPr id="2" name="TextBox 1">
            <a:extLst>
              <a:ext uri="{FF2B5EF4-FFF2-40B4-BE49-F238E27FC236}">
                <a16:creationId xmlns:a16="http://schemas.microsoft.com/office/drawing/2014/main" id="{AE968F33-F07E-5CE2-F688-753ECB5FC6B3}"/>
              </a:ext>
            </a:extLst>
          </p:cNvPr>
          <p:cNvSpPr txBox="1"/>
          <p:nvPr/>
        </p:nvSpPr>
        <p:spPr>
          <a:xfrm>
            <a:off x="335050" y="1322046"/>
            <a:ext cx="4298108" cy="5000664"/>
          </a:xfrm>
          <a:prstGeom prst="rect">
            <a:avLst/>
          </a:prstGeom>
          <a:noFill/>
        </p:spPr>
        <p:txBody>
          <a:bodyPr wrap="square" rtlCol="0">
            <a:spAutoFit/>
          </a:bodyPr>
          <a:lstStyle/>
          <a:p>
            <a:pPr>
              <a:lnSpc>
                <a:spcPct val="150000"/>
              </a:lnSpc>
              <a:spcAft>
                <a:spcPts val="1200"/>
              </a:spcAft>
            </a:pPr>
            <a:r>
              <a:rPr lang="en-US" sz="1600" b="1" dirty="0">
                <a:latin typeface="Century Gothic" panose="020B0502020202020204" pitchFamily="34" charset="0"/>
              </a:rPr>
              <a:t>When to Use This Template</a:t>
            </a:r>
            <a:r>
              <a:rPr lang="en-US" sz="1600" dirty="0">
                <a:latin typeface="Century Gothic" panose="020B0502020202020204" pitchFamily="34" charset="0"/>
              </a:rPr>
              <a:t>: This Agile epic roadmap template is ideal for planning and tracking the execution of Agile epics over multiple sprints. It helps teams visualize progress and align their efforts with a project’s timeline. </a:t>
            </a:r>
          </a:p>
          <a:p>
            <a:pPr>
              <a:lnSpc>
                <a:spcPct val="150000"/>
              </a:lnSpc>
              <a:spcAft>
                <a:spcPts val="1200"/>
              </a:spcAft>
            </a:pPr>
            <a:r>
              <a:rPr lang="en-US" sz="1600" b="1" dirty="0">
                <a:latin typeface="Century Gothic" panose="020B0502020202020204" pitchFamily="34" charset="0"/>
              </a:rPr>
              <a:t>Notable Template Features</a:t>
            </a:r>
            <a:r>
              <a:rPr lang="en-US" sz="1600" dirty="0">
                <a:latin typeface="Century Gothic" panose="020B0502020202020204" pitchFamily="34" charset="0"/>
              </a:rPr>
              <a:t>: Available with or without example text, this template includes a Gantt chart timeline, broken down into sprint-by-sprint columns. This format helps you plan and monitor epic progress throughout a project’s lifecycle. </a:t>
            </a:r>
          </a:p>
        </p:txBody>
      </p:sp>
      <p:sp>
        <p:nvSpPr>
          <p:cNvPr id="3" name="TextBox 2">
            <a:extLst>
              <a:ext uri="{FF2B5EF4-FFF2-40B4-BE49-F238E27FC236}">
                <a16:creationId xmlns:a16="http://schemas.microsoft.com/office/drawing/2014/main" id="{FD9142B4-4AC0-222B-6333-1DD730379E0D}"/>
              </a:ext>
            </a:extLst>
          </p:cNvPr>
          <p:cNvSpPr txBox="1"/>
          <p:nvPr/>
        </p:nvSpPr>
        <p:spPr>
          <a:xfrm>
            <a:off x="4908586" y="5262013"/>
            <a:ext cx="7007985" cy="1513235"/>
          </a:xfrm>
          <a:prstGeom prst="rect">
            <a:avLst/>
          </a:prstGeom>
          <a:noFill/>
        </p:spPr>
        <p:txBody>
          <a:bodyPr wrap="square" rtlCol="0">
            <a:spAutoFit/>
          </a:bodyPr>
          <a:lstStyle/>
          <a:p>
            <a:pPr>
              <a:spcAft>
                <a:spcPts val="600"/>
              </a:spcAft>
            </a:pPr>
            <a:r>
              <a:rPr lang="en-US" sz="1200" b="1" dirty="0">
                <a:solidFill>
                  <a:srgbClr val="0070C0"/>
                </a:solidFill>
                <a:latin typeface="Century Gothic" panose="020B0502020202020204" pitchFamily="34" charset="0"/>
              </a:rPr>
              <a:t>TO USE THIS TEMPLATE</a:t>
            </a:r>
            <a:r>
              <a:rPr lang="en-US" sz="1400" b="1" dirty="0">
                <a:solidFill>
                  <a:srgbClr val="0070C0"/>
                </a:solidFill>
                <a:latin typeface="Century Gothic" panose="020B0502020202020204" pitchFamily="34" charset="0"/>
              </a:rPr>
              <a:t>: </a:t>
            </a:r>
          </a:p>
          <a:p>
            <a:pPr indent="-194310">
              <a:spcAft>
                <a:spcPts val="400"/>
              </a:spcAft>
              <a:buClr>
                <a:srgbClr val="00B0F0"/>
              </a:buClr>
              <a:buSzPct val="125000"/>
              <a:buFont typeface="Arial" panose="020B0604020202020204" pitchFamily="34" charset="0"/>
              <a:buChar char="•"/>
            </a:pPr>
            <a:r>
              <a:rPr lang="en-US" sz="1200" dirty="0">
                <a:latin typeface="Century Gothic" panose="020B0502020202020204" pitchFamily="34" charset="0"/>
              </a:rPr>
              <a:t>Adjust number of Sprints to meet your plan.  </a:t>
            </a:r>
          </a:p>
          <a:p>
            <a:pPr indent="-194310">
              <a:spcAft>
                <a:spcPts val="400"/>
              </a:spcAft>
              <a:buClr>
                <a:srgbClr val="00B0F0"/>
              </a:buClr>
              <a:buSzPct val="125000"/>
              <a:buFont typeface="Arial" panose="020B0604020202020204" pitchFamily="34" charset="0"/>
              <a:buChar char="•"/>
            </a:pPr>
            <a:r>
              <a:rPr lang="en-US" sz="1200" dirty="0">
                <a:latin typeface="Century Gothic" panose="020B0502020202020204" pitchFamily="34" charset="0"/>
              </a:rPr>
              <a:t>Enter Sprint Start Dates. </a:t>
            </a:r>
          </a:p>
          <a:p>
            <a:pPr indent="-194310">
              <a:spcAft>
                <a:spcPts val="400"/>
              </a:spcAft>
              <a:buClr>
                <a:srgbClr val="00B0F0"/>
              </a:buClr>
              <a:buSzPct val="125000"/>
              <a:buFont typeface="Arial" panose="020B0604020202020204" pitchFamily="34" charset="0"/>
              <a:buChar char="•"/>
            </a:pPr>
            <a:r>
              <a:rPr lang="en-US" sz="1200" dirty="0">
                <a:latin typeface="Century Gothic" panose="020B0502020202020204" pitchFamily="34" charset="0"/>
              </a:rPr>
              <a:t>Apply Teams or Team Members to the Team Key.</a:t>
            </a:r>
          </a:p>
          <a:p>
            <a:pPr indent="-194310">
              <a:spcAft>
                <a:spcPts val="400"/>
              </a:spcAft>
              <a:buClr>
                <a:srgbClr val="00B0F0"/>
              </a:buClr>
              <a:buSzPct val="125000"/>
              <a:buFont typeface="Arial" panose="020B0604020202020204" pitchFamily="34" charset="0"/>
              <a:buChar char="•"/>
            </a:pPr>
            <a:r>
              <a:rPr lang="en-US" sz="1200" dirty="0">
                <a:latin typeface="Century Gothic" panose="020B0502020202020204" pitchFamily="34" charset="0"/>
              </a:rPr>
              <a:t>Duplicate the initial slide with Dates and Teams to represent each Phase / Category.</a:t>
            </a:r>
          </a:p>
          <a:p>
            <a:pPr indent="-194310">
              <a:spcAft>
                <a:spcPts val="400"/>
              </a:spcAft>
              <a:buClr>
                <a:srgbClr val="00B0F0"/>
              </a:buClr>
              <a:buSzPct val="125000"/>
              <a:buFont typeface="Arial" panose="020B0604020202020204" pitchFamily="34" charset="0"/>
              <a:buChar char="•"/>
            </a:pPr>
            <a:r>
              <a:rPr lang="en-US" sz="1200" dirty="0">
                <a:latin typeface="Century Gothic" panose="020B0502020202020204" pitchFamily="34" charset="0"/>
              </a:rPr>
              <a:t>Enter Tasks and Milestones.</a:t>
            </a:r>
          </a:p>
        </p:txBody>
      </p:sp>
      <p:pic>
        <p:nvPicPr>
          <p:cNvPr id="4" name="Picture 3">
            <a:extLst>
              <a:ext uri="{FF2B5EF4-FFF2-40B4-BE49-F238E27FC236}">
                <a16:creationId xmlns:a16="http://schemas.microsoft.com/office/drawing/2014/main" id="{19CA14BE-8752-F893-C649-68B7D1061518}"/>
              </a:ext>
            </a:extLst>
          </p:cNvPr>
          <p:cNvPicPr>
            <a:picLocks noChangeAspect="1"/>
          </p:cNvPicPr>
          <p:nvPr/>
        </p:nvPicPr>
        <p:blipFill>
          <a:blip r:embed="rId6"/>
          <a:srcRect/>
          <a:stretch/>
        </p:blipFill>
        <p:spPr>
          <a:xfrm>
            <a:off x="4968208" y="1288770"/>
            <a:ext cx="6888743" cy="3872061"/>
          </a:xfrm>
          <a:prstGeom prst="rect">
            <a:avLst/>
          </a:prstGeom>
          <a:effectLst>
            <a:outerShdw blurRad="80421" dist="38100" dir="2700000" algn="tl" rotWithShape="0">
              <a:prstClr val="black">
                <a:alpha val="40000"/>
              </a:prstClr>
            </a:outerShdw>
          </a:effectLst>
        </p:spPr>
      </p:pic>
    </p:spTree>
    <p:extLst>
      <p:ext uri="{BB962C8B-B14F-4D97-AF65-F5344CB8AC3E}">
        <p14:creationId xmlns:p14="http://schemas.microsoft.com/office/powerpoint/2010/main" val="3565096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390012-770B-4ABF-E813-17B348ADBE0D}"/>
            </a:ext>
          </a:extLst>
        </p:cNvPr>
        <p:cNvGrpSpPr/>
        <p:nvPr/>
      </p:nvGrpSpPr>
      <p:grpSpPr>
        <a:xfrm>
          <a:off x="0" y="0"/>
          <a:ext cx="0" cy="0"/>
          <a:chOff x="0" y="0"/>
          <a:chExt cx="0" cy="0"/>
        </a:xfrm>
      </p:grpSpPr>
      <p:sp>
        <p:nvSpPr>
          <p:cNvPr id="58" name="Rectangle 57">
            <a:extLst>
              <a:ext uri="{FF2B5EF4-FFF2-40B4-BE49-F238E27FC236}">
                <a16:creationId xmlns:a16="http://schemas.microsoft.com/office/drawing/2014/main" id="{64642ADD-0C92-2A4D-B92E-82A3E1CCD1B7}"/>
              </a:ext>
            </a:extLst>
          </p:cNvPr>
          <p:cNvSpPr/>
          <p:nvPr/>
        </p:nvSpPr>
        <p:spPr>
          <a:xfrm>
            <a:off x="-13565" y="3970614"/>
            <a:ext cx="12207240" cy="1920240"/>
          </a:xfrm>
          <a:prstGeom prst="rect">
            <a:avLst/>
          </a:prstGeom>
          <a:solidFill>
            <a:schemeClr val="bg1"/>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BF57AEAD-679B-F639-BE93-CE86689A1026}"/>
              </a:ext>
            </a:extLst>
          </p:cNvPr>
          <p:cNvSpPr/>
          <p:nvPr/>
        </p:nvSpPr>
        <p:spPr>
          <a:xfrm>
            <a:off x="-18267" y="1456133"/>
            <a:ext cx="12207240" cy="1920240"/>
          </a:xfrm>
          <a:prstGeom prst="rect">
            <a:avLst/>
          </a:prstGeom>
          <a:solidFill>
            <a:schemeClr val="bg1"/>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2DEF2B34-702F-4F15-5562-79605F118606}"/>
              </a:ext>
            </a:extLst>
          </p:cNvPr>
          <p:cNvGrpSpPr/>
          <p:nvPr/>
        </p:nvGrpSpPr>
        <p:grpSpPr>
          <a:xfrm>
            <a:off x="1523565" y="205826"/>
            <a:ext cx="9124436" cy="5894530"/>
            <a:chOff x="1523565" y="392124"/>
            <a:chExt cx="9124436" cy="6123313"/>
          </a:xfrm>
        </p:grpSpPr>
        <p:cxnSp>
          <p:nvCxnSpPr>
            <p:cNvPr id="49" name="Straight Connector 48">
              <a:extLst>
                <a:ext uri="{FF2B5EF4-FFF2-40B4-BE49-F238E27FC236}">
                  <a16:creationId xmlns:a16="http://schemas.microsoft.com/office/drawing/2014/main" id="{FECE8632-BFCB-AAD6-B7CF-2591D4CF222F}"/>
                </a:ext>
              </a:extLst>
            </p:cNvPr>
            <p:cNvCxnSpPr>
              <a:cxnSpLocks/>
            </p:cNvCxnSpPr>
            <p:nvPr/>
          </p:nvCxnSpPr>
          <p:spPr>
            <a:xfrm>
              <a:off x="1523565" y="392124"/>
              <a:ext cx="0" cy="6123313"/>
            </a:xfrm>
            <a:prstGeom prst="line">
              <a:avLst/>
            </a:prstGeom>
            <a:ln>
              <a:gradFill>
                <a:gsLst>
                  <a:gs pos="100000">
                    <a:srgbClr val="0070C0">
                      <a:alpha val="62000"/>
                    </a:srgbClr>
                  </a:gs>
                  <a:gs pos="9000">
                    <a:srgbClr val="A5EAF8">
                      <a:alpha val="63356"/>
                    </a:srgbClr>
                  </a:gs>
                  <a:gs pos="80000">
                    <a:srgbClr val="00B0F0">
                      <a:alpha val="5900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8ED6C13F-381A-89BC-4519-549EBB37F64D}"/>
                </a:ext>
              </a:extLst>
            </p:cNvPr>
            <p:cNvCxnSpPr>
              <a:cxnSpLocks/>
            </p:cNvCxnSpPr>
            <p:nvPr/>
          </p:nvCxnSpPr>
          <p:spPr>
            <a:xfrm>
              <a:off x="3044304" y="392124"/>
              <a:ext cx="0" cy="6123313"/>
            </a:xfrm>
            <a:prstGeom prst="line">
              <a:avLst/>
            </a:prstGeom>
            <a:ln>
              <a:gradFill>
                <a:gsLst>
                  <a:gs pos="100000">
                    <a:srgbClr val="0070C0">
                      <a:alpha val="62000"/>
                    </a:srgbClr>
                  </a:gs>
                  <a:gs pos="9000">
                    <a:srgbClr val="A5EAF8">
                      <a:alpha val="63356"/>
                    </a:srgbClr>
                  </a:gs>
                  <a:gs pos="80000">
                    <a:srgbClr val="00B0F0">
                      <a:alpha val="5900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B2137FF7-BC08-3C6E-DE4A-1AAE35421A22}"/>
                </a:ext>
              </a:extLst>
            </p:cNvPr>
            <p:cNvCxnSpPr>
              <a:cxnSpLocks/>
            </p:cNvCxnSpPr>
            <p:nvPr/>
          </p:nvCxnSpPr>
          <p:spPr>
            <a:xfrm>
              <a:off x="4565043" y="392124"/>
              <a:ext cx="0" cy="6123313"/>
            </a:xfrm>
            <a:prstGeom prst="line">
              <a:avLst/>
            </a:prstGeom>
            <a:ln>
              <a:gradFill>
                <a:gsLst>
                  <a:gs pos="100000">
                    <a:srgbClr val="0070C0">
                      <a:alpha val="62000"/>
                    </a:srgbClr>
                  </a:gs>
                  <a:gs pos="9000">
                    <a:srgbClr val="A5EAF8">
                      <a:alpha val="63356"/>
                    </a:srgbClr>
                  </a:gs>
                  <a:gs pos="80000">
                    <a:srgbClr val="00B0F0">
                      <a:alpha val="5900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931529BA-6D16-B913-8425-45C5E4ACB472}"/>
                </a:ext>
              </a:extLst>
            </p:cNvPr>
            <p:cNvCxnSpPr>
              <a:cxnSpLocks/>
            </p:cNvCxnSpPr>
            <p:nvPr/>
          </p:nvCxnSpPr>
          <p:spPr>
            <a:xfrm>
              <a:off x="6085782" y="392124"/>
              <a:ext cx="0" cy="6123313"/>
            </a:xfrm>
            <a:prstGeom prst="line">
              <a:avLst/>
            </a:prstGeom>
            <a:ln>
              <a:gradFill>
                <a:gsLst>
                  <a:gs pos="100000">
                    <a:srgbClr val="0070C0">
                      <a:alpha val="62000"/>
                    </a:srgbClr>
                  </a:gs>
                  <a:gs pos="9000">
                    <a:srgbClr val="A5EAF8">
                      <a:alpha val="63356"/>
                    </a:srgbClr>
                  </a:gs>
                  <a:gs pos="80000">
                    <a:srgbClr val="00B0F0">
                      <a:alpha val="5900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4E0304FF-C7F1-20B8-D5E4-8E219B7BCEA1}"/>
                </a:ext>
              </a:extLst>
            </p:cNvPr>
            <p:cNvCxnSpPr>
              <a:cxnSpLocks/>
            </p:cNvCxnSpPr>
            <p:nvPr/>
          </p:nvCxnSpPr>
          <p:spPr>
            <a:xfrm>
              <a:off x="9127260" y="392124"/>
              <a:ext cx="0" cy="6123313"/>
            </a:xfrm>
            <a:prstGeom prst="line">
              <a:avLst/>
            </a:prstGeom>
            <a:ln>
              <a:gradFill>
                <a:gsLst>
                  <a:gs pos="100000">
                    <a:srgbClr val="0070C0">
                      <a:alpha val="62000"/>
                    </a:srgbClr>
                  </a:gs>
                  <a:gs pos="9000">
                    <a:srgbClr val="A5EAF8">
                      <a:alpha val="63356"/>
                    </a:srgbClr>
                  </a:gs>
                  <a:gs pos="80000">
                    <a:srgbClr val="00B0F0">
                      <a:alpha val="5900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619E604-27E9-DA32-1CA1-FBAC451E3247}"/>
                </a:ext>
              </a:extLst>
            </p:cNvPr>
            <p:cNvCxnSpPr>
              <a:cxnSpLocks/>
            </p:cNvCxnSpPr>
            <p:nvPr/>
          </p:nvCxnSpPr>
          <p:spPr>
            <a:xfrm>
              <a:off x="7606521" y="392124"/>
              <a:ext cx="0" cy="6123313"/>
            </a:xfrm>
            <a:prstGeom prst="line">
              <a:avLst/>
            </a:prstGeom>
            <a:ln>
              <a:gradFill>
                <a:gsLst>
                  <a:gs pos="100000">
                    <a:srgbClr val="0070C0">
                      <a:alpha val="62000"/>
                    </a:srgbClr>
                  </a:gs>
                  <a:gs pos="9000">
                    <a:srgbClr val="A5EAF8">
                      <a:alpha val="63356"/>
                    </a:srgbClr>
                  </a:gs>
                  <a:gs pos="80000">
                    <a:srgbClr val="00B0F0">
                      <a:alpha val="5900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5963DDA-9356-C4BF-19B3-E6A126A44F4B}"/>
                </a:ext>
              </a:extLst>
            </p:cNvPr>
            <p:cNvCxnSpPr>
              <a:cxnSpLocks/>
            </p:cNvCxnSpPr>
            <p:nvPr/>
          </p:nvCxnSpPr>
          <p:spPr>
            <a:xfrm>
              <a:off x="10648001" y="392124"/>
              <a:ext cx="0" cy="6123313"/>
            </a:xfrm>
            <a:prstGeom prst="line">
              <a:avLst/>
            </a:prstGeom>
            <a:ln>
              <a:gradFill>
                <a:gsLst>
                  <a:gs pos="100000">
                    <a:srgbClr val="0070C0">
                      <a:alpha val="62000"/>
                    </a:srgbClr>
                  </a:gs>
                  <a:gs pos="9000">
                    <a:srgbClr val="A5EAF8">
                      <a:alpha val="63356"/>
                    </a:srgbClr>
                  </a:gs>
                  <a:gs pos="80000">
                    <a:srgbClr val="00B0F0">
                      <a:alpha val="59000"/>
                    </a:srgbClr>
                  </a:gs>
                </a:gsLst>
                <a:lin ang="5400000" scaled="1"/>
              </a:gradFill>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BC3C884D-1CFB-2713-66A4-0877F2DE9C29}"/>
              </a:ext>
            </a:extLst>
          </p:cNvPr>
          <p:cNvGrpSpPr/>
          <p:nvPr/>
        </p:nvGrpSpPr>
        <p:grpSpPr>
          <a:xfrm>
            <a:off x="5416868" y="967145"/>
            <a:ext cx="1885765" cy="5236885"/>
            <a:chOff x="0" y="889559"/>
            <a:chExt cx="1271437" cy="6349865"/>
          </a:xfrm>
        </p:grpSpPr>
        <p:cxnSp>
          <p:nvCxnSpPr>
            <p:cNvPr id="35" name="Straight Connector 34">
              <a:extLst>
                <a:ext uri="{FF2B5EF4-FFF2-40B4-BE49-F238E27FC236}">
                  <a16:creationId xmlns:a16="http://schemas.microsoft.com/office/drawing/2014/main" id="{8DD6446A-5AAB-870C-5DA3-65DAB35BE2DA}"/>
                </a:ext>
              </a:extLst>
            </p:cNvPr>
            <p:cNvCxnSpPr/>
            <p:nvPr/>
          </p:nvCxnSpPr>
          <p:spPr>
            <a:xfrm>
              <a:off x="0" y="889559"/>
              <a:ext cx="0" cy="6349865"/>
            </a:xfrm>
            <a:prstGeom prst="line">
              <a:avLst/>
            </a:prstGeom>
            <a:ln w="34925" cap="rnd">
              <a:solidFill>
                <a:srgbClr val="00B0F0"/>
              </a:solidFill>
              <a:headEnd type="oval"/>
              <a:tailEnd type="oval"/>
            </a:ln>
            <a:effectLst>
              <a:outerShdw blurRad="40000" dist="20000" dir="5400000" rotWithShape="0">
                <a:schemeClr val="tx1">
                  <a:alpha val="38000"/>
                </a:schemeClr>
              </a:outerShdw>
            </a:effectLst>
          </p:spPr>
          <p:style>
            <a:lnRef idx="2">
              <a:schemeClr val="accent1"/>
            </a:lnRef>
            <a:fillRef idx="0">
              <a:schemeClr val="accent1"/>
            </a:fillRef>
            <a:effectRef idx="1">
              <a:schemeClr val="accent1"/>
            </a:effectRef>
            <a:fontRef idx="minor">
              <a:schemeClr val="tx1"/>
            </a:fontRef>
          </p:style>
        </p:cxnSp>
        <p:sp>
          <p:nvSpPr>
            <p:cNvPr id="38" name="Display 37">
              <a:extLst>
                <a:ext uri="{FF2B5EF4-FFF2-40B4-BE49-F238E27FC236}">
                  <a16:creationId xmlns:a16="http://schemas.microsoft.com/office/drawing/2014/main" id="{6B4F764A-D858-8E50-F0D1-539C6455ACB5}"/>
                </a:ext>
              </a:extLst>
            </p:cNvPr>
            <p:cNvSpPr/>
            <p:nvPr/>
          </p:nvSpPr>
          <p:spPr>
            <a:xfrm>
              <a:off x="12694" y="1701761"/>
              <a:ext cx="1258743" cy="949089"/>
            </a:xfrm>
            <a:prstGeom prst="flowChartDisplay">
              <a:avLst/>
            </a:prstGeom>
            <a:solidFill>
              <a:srgbClr val="D3FBFF"/>
            </a:solidFill>
          </p:spPr>
          <p:style>
            <a:lnRef idx="0">
              <a:schemeClr val="dk1"/>
            </a:lnRef>
            <a:fillRef idx="3">
              <a:schemeClr val="dk1"/>
            </a:fillRef>
            <a:effectRef idx="3">
              <a:schemeClr val="dk1"/>
            </a:effectRef>
            <a:fontRef idx="minor">
              <a:schemeClr val="lt1"/>
            </a:fontRef>
          </p:style>
          <p:txBody>
            <a:bodyPr lIns="0" tIns="0" rIns="0" bIns="0" rtlCol="0" anchor="ctr"/>
            <a:lstStyle/>
            <a:p>
              <a:pPr marL="0" marR="0" algn="ctr">
                <a:spcBef>
                  <a:spcPts val="0"/>
                </a:spcBef>
                <a:spcAft>
                  <a:spcPts val="0"/>
                </a:spcAft>
              </a:pPr>
              <a:r>
                <a:rPr lang="en-US" sz="1300" dirty="0">
                  <a:solidFill>
                    <a:srgbClr val="0070C0"/>
                  </a:solidFill>
                  <a:effectLst/>
                  <a:latin typeface="Century Gothic" panose="020B0502020202020204" pitchFamily="34" charset="0"/>
                  <a:ea typeface="Times New Roman" panose="02020603050405020304" pitchFamily="18" charset="0"/>
                  <a:cs typeface="Times New Roman" panose="02020603050405020304" pitchFamily="18" charset="0"/>
                </a:rPr>
                <a:t>MILESTONE</a:t>
              </a:r>
              <a:endParaRPr lang="en-US" sz="1200" dirty="0">
                <a:effectLst/>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300" dirty="0">
                  <a:solidFill>
                    <a:srgbClr val="0070C0"/>
                  </a:solidFill>
                  <a:effectLst/>
                  <a:latin typeface="Century Gothic" panose="020B0502020202020204" pitchFamily="34" charset="0"/>
                  <a:ea typeface="Times New Roman" panose="02020603050405020304" pitchFamily="18" charset="0"/>
                  <a:cs typeface="Times New Roman" panose="02020603050405020304" pitchFamily="18" charset="0"/>
                </a:rPr>
                <a:t>00/00/00</a:t>
              </a:r>
              <a:endParaRPr lang="en-US" sz="1200" dirty="0">
                <a:effectLst/>
                <a:ea typeface="Times New Roman" panose="02020603050405020304" pitchFamily="18" charset="0"/>
                <a:cs typeface="Times New Roman" panose="02020603050405020304" pitchFamily="18" charset="0"/>
              </a:endParaRPr>
            </a:p>
          </p:txBody>
        </p:sp>
      </p:grpSp>
      <p:sp>
        <p:nvSpPr>
          <p:cNvPr id="40" name="TextBox 39">
            <a:extLst>
              <a:ext uri="{FF2B5EF4-FFF2-40B4-BE49-F238E27FC236}">
                <a16:creationId xmlns:a16="http://schemas.microsoft.com/office/drawing/2014/main" id="{3AB02B07-8D5F-6C1D-3F65-5556C94F3A09}"/>
              </a:ext>
            </a:extLst>
          </p:cNvPr>
          <p:cNvSpPr txBox="1"/>
          <p:nvPr/>
        </p:nvSpPr>
        <p:spPr>
          <a:xfrm>
            <a:off x="0" y="88258"/>
            <a:ext cx="1527048" cy="461665"/>
          </a:xfrm>
          <a:prstGeom prst="rect">
            <a:avLst/>
          </a:prstGeom>
          <a:noFill/>
        </p:spPr>
        <p:txBody>
          <a:bodyPr wrap="square" rtlCol="0">
            <a:spAutoFit/>
          </a:bodyPr>
          <a:lstStyle/>
          <a:p>
            <a:r>
              <a:rPr lang="en-US" sz="1100" dirty="0">
                <a:solidFill>
                  <a:srgbClr val="0070C0"/>
                </a:solidFill>
                <a:latin typeface="Century Gothic" panose="020B0502020202020204" pitchFamily="34" charset="0"/>
              </a:rPr>
              <a:t>SPRINT</a:t>
            </a:r>
            <a:r>
              <a:rPr lang="en-US" sz="2400" dirty="0">
                <a:solidFill>
                  <a:srgbClr val="0070C0"/>
                </a:solidFill>
                <a:latin typeface="Century Gothic" panose="020B0502020202020204" pitchFamily="34" charset="0"/>
              </a:rPr>
              <a:t> </a:t>
            </a:r>
            <a:r>
              <a:rPr lang="en-US" dirty="0">
                <a:solidFill>
                  <a:srgbClr val="0070C0"/>
                </a:solidFill>
                <a:latin typeface="Century Gothic" panose="020B0502020202020204" pitchFamily="34" charset="0"/>
              </a:rPr>
              <a:t>0</a:t>
            </a:r>
          </a:p>
        </p:txBody>
      </p:sp>
      <p:sp>
        <p:nvSpPr>
          <p:cNvPr id="18" name="TextBox 17">
            <a:extLst>
              <a:ext uri="{FF2B5EF4-FFF2-40B4-BE49-F238E27FC236}">
                <a16:creationId xmlns:a16="http://schemas.microsoft.com/office/drawing/2014/main" id="{462C2D95-42EB-8F52-FF1E-EE8B797D5391}"/>
              </a:ext>
            </a:extLst>
          </p:cNvPr>
          <p:cNvSpPr txBox="1"/>
          <p:nvPr/>
        </p:nvSpPr>
        <p:spPr>
          <a:xfrm>
            <a:off x="1520955" y="88258"/>
            <a:ext cx="1527048" cy="461665"/>
          </a:xfrm>
          <a:prstGeom prst="rect">
            <a:avLst/>
          </a:prstGeom>
          <a:noFill/>
        </p:spPr>
        <p:txBody>
          <a:bodyPr wrap="square" rtlCol="0">
            <a:spAutoFit/>
          </a:bodyPr>
          <a:lstStyle/>
          <a:p>
            <a:r>
              <a:rPr lang="en-US" sz="1100" dirty="0">
                <a:solidFill>
                  <a:srgbClr val="0070C0"/>
                </a:solidFill>
                <a:latin typeface="Century Gothic" panose="020B0502020202020204" pitchFamily="34" charset="0"/>
              </a:rPr>
              <a:t>SPRINT</a:t>
            </a:r>
            <a:r>
              <a:rPr lang="en-US" sz="2400" dirty="0">
                <a:solidFill>
                  <a:srgbClr val="0070C0"/>
                </a:solidFill>
                <a:latin typeface="Century Gothic" panose="020B0502020202020204" pitchFamily="34" charset="0"/>
              </a:rPr>
              <a:t> </a:t>
            </a:r>
            <a:r>
              <a:rPr lang="en-US" dirty="0">
                <a:solidFill>
                  <a:srgbClr val="0070C0"/>
                </a:solidFill>
                <a:latin typeface="Century Gothic" panose="020B0502020202020204" pitchFamily="34" charset="0"/>
              </a:rPr>
              <a:t>1</a:t>
            </a:r>
          </a:p>
        </p:txBody>
      </p:sp>
      <p:sp>
        <p:nvSpPr>
          <p:cNvPr id="19" name="TextBox 18">
            <a:extLst>
              <a:ext uri="{FF2B5EF4-FFF2-40B4-BE49-F238E27FC236}">
                <a16:creationId xmlns:a16="http://schemas.microsoft.com/office/drawing/2014/main" id="{ECEA5D65-731A-84EA-FD6B-258026D7A262}"/>
              </a:ext>
            </a:extLst>
          </p:cNvPr>
          <p:cNvSpPr txBox="1"/>
          <p:nvPr/>
        </p:nvSpPr>
        <p:spPr>
          <a:xfrm>
            <a:off x="3041910" y="88258"/>
            <a:ext cx="1527048" cy="461665"/>
          </a:xfrm>
          <a:prstGeom prst="rect">
            <a:avLst/>
          </a:prstGeom>
          <a:noFill/>
        </p:spPr>
        <p:txBody>
          <a:bodyPr wrap="square" rtlCol="0">
            <a:spAutoFit/>
          </a:bodyPr>
          <a:lstStyle/>
          <a:p>
            <a:r>
              <a:rPr lang="en-US" sz="1100" dirty="0">
                <a:solidFill>
                  <a:srgbClr val="0070C0"/>
                </a:solidFill>
                <a:latin typeface="Century Gothic" panose="020B0502020202020204" pitchFamily="34" charset="0"/>
              </a:rPr>
              <a:t>SPRINT</a:t>
            </a:r>
            <a:r>
              <a:rPr lang="en-US" sz="2400" dirty="0">
                <a:solidFill>
                  <a:srgbClr val="0070C0"/>
                </a:solidFill>
                <a:latin typeface="Century Gothic" panose="020B0502020202020204" pitchFamily="34" charset="0"/>
              </a:rPr>
              <a:t> </a:t>
            </a:r>
            <a:r>
              <a:rPr lang="en-US" dirty="0">
                <a:solidFill>
                  <a:srgbClr val="0070C0"/>
                </a:solidFill>
                <a:latin typeface="Century Gothic" panose="020B0502020202020204" pitchFamily="34" charset="0"/>
              </a:rPr>
              <a:t>2</a:t>
            </a:r>
          </a:p>
        </p:txBody>
      </p:sp>
      <p:sp>
        <p:nvSpPr>
          <p:cNvPr id="20" name="TextBox 19">
            <a:extLst>
              <a:ext uri="{FF2B5EF4-FFF2-40B4-BE49-F238E27FC236}">
                <a16:creationId xmlns:a16="http://schemas.microsoft.com/office/drawing/2014/main" id="{0F522EE3-745C-CE6F-D45C-DA1A6FA91A35}"/>
              </a:ext>
            </a:extLst>
          </p:cNvPr>
          <p:cNvSpPr txBox="1"/>
          <p:nvPr/>
        </p:nvSpPr>
        <p:spPr>
          <a:xfrm>
            <a:off x="4562865" y="88258"/>
            <a:ext cx="1527048" cy="461665"/>
          </a:xfrm>
          <a:prstGeom prst="rect">
            <a:avLst/>
          </a:prstGeom>
          <a:noFill/>
        </p:spPr>
        <p:txBody>
          <a:bodyPr wrap="square" rtlCol="0">
            <a:spAutoFit/>
          </a:bodyPr>
          <a:lstStyle/>
          <a:p>
            <a:r>
              <a:rPr lang="en-US" sz="1100" dirty="0">
                <a:solidFill>
                  <a:srgbClr val="0070C0"/>
                </a:solidFill>
                <a:latin typeface="Century Gothic" panose="020B0502020202020204" pitchFamily="34" charset="0"/>
              </a:rPr>
              <a:t>SPRINT</a:t>
            </a:r>
            <a:r>
              <a:rPr lang="en-US" sz="2400" dirty="0">
                <a:solidFill>
                  <a:srgbClr val="0070C0"/>
                </a:solidFill>
                <a:latin typeface="Century Gothic" panose="020B0502020202020204" pitchFamily="34" charset="0"/>
              </a:rPr>
              <a:t> </a:t>
            </a:r>
            <a:r>
              <a:rPr lang="en-US" dirty="0">
                <a:solidFill>
                  <a:srgbClr val="0070C0"/>
                </a:solidFill>
                <a:latin typeface="Century Gothic" panose="020B0502020202020204" pitchFamily="34" charset="0"/>
              </a:rPr>
              <a:t>3</a:t>
            </a:r>
          </a:p>
        </p:txBody>
      </p:sp>
      <p:sp>
        <p:nvSpPr>
          <p:cNvPr id="21" name="TextBox 20">
            <a:extLst>
              <a:ext uri="{FF2B5EF4-FFF2-40B4-BE49-F238E27FC236}">
                <a16:creationId xmlns:a16="http://schemas.microsoft.com/office/drawing/2014/main" id="{469C919A-AFF4-03A7-64FD-C05783F563EA}"/>
              </a:ext>
            </a:extLst>
          </p:cNvPr>
          <p:cNvSpPr txBox="1"/>
          <p:nvPr/>
        </p:nvSpPr>
        <p:spPr>
          <a:xfrm>
            <a:off x="6083820" y="88258"/>
            <a:ext cx="1527048" cy="461665"/>
          </a:xfrm>
          <a:prstGeom prst="rect">
            <a:avLst/>
          </a:prstGeom>
          <a:noFill/>
        </p:spPr>
        <p:txBody>
          <a:bodyPr wrap="square" rtlCol="0">
            <a:spAutoFit/>
          </a:bodyPr>
          <a:lstStyle/>
          <a:p>
            <a:r>
              <a:rPr lang="en-US" sz="1100" dirty="0">
                <a:solidFill>
                  <a:srgbClr val="0070C0"/>
                </a:solidFill>
                <a:latin typeface="Century Gothic" panose="020B0502020202020204" pitchFamily="34" charset="0"/>
              </a:rPr>
              <a:t>SPRINT</a:t>
            </a:r>
            <a:r>
              <a:rPr lang="en-US" sz="2400" dirty="0">
                <a:solidFill>
                  <a:srgbClr val="0070C0"/>
                </a:solidFill>
                <a:latin typeface="Century Gothic" panose="020B0502020202020204" pitchFamily="34" charset="0"/>
              </a:rPr>
              <a:t> </a:t>
            </a:r>
            <a:r>
              <a:rPr lang="en-US" dirty="0">
                <a:solidFill>
                  <a:srgbClr val="0070C0"/>
                </a:solidFill>
                <a:latin typeface="Century Gothic" panose="020B0502020202020204" pitchFamily="34" charset="0"/>
              </a:rPr>
              <a:t>4</a:t>
            </a:r>
          </a:p>
        </p:txBody>
      </p:sp>
      <p:sp>
        <p:nvSpPr>
          <p:cNvPr id="22" name="TextBox 21">
            <a:extLst>
              <a:ext uri="{FF2B5EF4-FFF2-40B4-BE49-F238E27FC236}">
                <a16:creationId xmlns:a16="http://schemas.microsoft.com/office/drawing/2014/main" id="{A4372C87-A497-4A79-76FC-83E6B1733AAE}"/>
              </a:ext>
            </a:extLst>
          </p:cNvPr>
          <p:cNvSpPr txBox="1"/>
          <p:nvPr/>
        </p:nvSpPr>
        <p:spPr>
          <a:xfrm>
            <a:off x="7604775" y="88258"/>
            <a:ext cx="1527048" cy="461665"/>
          </a:xfrm>
          <a:prstGeom prst="rect">
            <a:avLst/>
          </a:prstGeom>
          <a:noFill/>
        </p:spPr>
        <p:txBody>
          <a:bodyPr wrap="square" rtlCol="0">
            <a:spAutoFit/>
          </a:bodyPr>
          <a:lstStyle/>
          <a:p>
            <a:r>
              <a:rPr lang="en-US" sz="1100" dirty="0">
                <a:solidFill>
                  <a:srgbClr val="0070C0"/>
                </a:solidFill>
                <a:latin typeface="Century Gothic" panose="020B0502020202020204" pitchFamily="34" charset="0"/>
              </a:rPr>
              <a:t>SPRINT</a:t>
            </a:r>
            <a:r>
              <a:rPr lang="en-US" sz="2400" dirty="0">
                <a:solidFill>
                  <a:srgbClr val="0070C0"/>
                </a:solidFill>
                <a:latin typeface="Century Gothic" panose="020B0502020202020204" pitchFamily="34" charset="0"/>
              </a:rPr>
              <a:t> </a:t>
            </a:r>
            <a:r>
              <a:rPr lang="en-US" dirty="0">
                <a:solidFill>
                  <a:srgbClr val="0070C0"/>
                </a:solidFill>
                <a:latin typeface="Century Gothic" panose="020B0502020202020204" pitchFamily="34" charset="0"/>
              </a:rPr>
              <a:t>5</a:t>
            </a:r>
          </a:p>
        </p:txBody>
      </p:sp>
      <p:sp>
        <p:nvSpPr>
          <p:cNvPr id="23" name="TextBox 22">
            <a:extLst>
              <a:ext uri="{FF2B5EF4-FFF2-40B4-BE49-F238E27FC236}">
                <a16:creationId xmlns:a16="http://schemas.microsoft.com/office/drawing/2014/main" id="{9A4EE7D2-32CF-E15B-8684-25D701923773}"/>
              </a:ext>
            </a:extLst>
          </p:cNvPr>
          <p:cNvSpPr txBox="1"/>
          <p:nvPr/>
        </p:nvSpPr>
        <p:spPr>
          <a:xfrm>
            <a:off x="9125730" y="88258"/>
            <a:ext cx="1527048" cy="461665"/>
          </a:xfrm>
          <a:prstGeom prst="rect">
            <a:avLst/>
          </a:prstGeom>
          <a:noFill/>
        </p:spPr>
        <p:txBody>
          <a:bodyPr wrap="square" rtlCol="0">
            <a:spAutoFit/>
          </a:bodyPr>
          <a:lstStyle/>
          <a:p>
            <a:r>
              <a:rPr lang="en-US" sz="1100" dirty="0">
                <a:solidFill>
                  <a:srgbClr val="0070C0"/>
                </a:solidFill>
                <a:latin typeface="Century Gothic" panose="020B0502020202020204" pitchFamily="34" charset="0"/>
              </a:rPr>
              <a:t>SPRINT</a:t>
            </a:r>
            <a:r>
              <a:rPr lang="en-US" sz="2400" dirty="0">
                <a:solidFill>
                  <a:srgbClr val="0070C0"/>
                </a:solidFill>
                <a:latin typeface="Century Gothic" panose="020B0502020202020204" pitchFamily="34" charset="0"/>
              </a:rPr>
              <a:t> </a:t>
            </a:r>
            <a:r>
              <a:rPr lang="en-US" dirty="0">
                <a:solidFill>
                  <a:srgbClr val="0070C0"/>
                </a:solidFill>
                <a:latin typeface="Century Gothic" panose="020B0502020202020204" pitchFamily="34" charset="0"/>
              </a:rPr>
              <a:t>6</a:t>
            </a:r>
          </a:p>
        </p:txBody>
      </p:sp>
      <p:sp>
        <p:nvSpPr>
          <p:cNvPr id="24" name="TextBox 23">
            <a:extLst>
              <a:ext uri="{FF2B5EF4-FFF2-40B4-BE49-F238E27FC236}">
                <a16:creationId xmlns:a16="http://schemas.microsoft.com/office/drawing/2014/main" id="{D453EF2D-0224-D124-121B-DAA910394297}"/>
              </a:ext>
            </a:extLst>
          </p:cNvPr>
          <p:cNvSpPr txBox="1"/>
          <p:nvPr/>
        </p:nvSpPr>
        <p:spPr>
          <a:xfrm>
            <a:off x="10646685" y="88258"/>
            <a:ext cx="1527048" cy="461665"/>
          </a:xfrm>
          <a:prstGeom prst="rect">
            <a:avLst/>
          </a:prstGeom>
          <a:noFill/>
        </p:spPr>
        <p:txBody>
          <a:bodyPr wrap="square" rtlCol="0">
            <a:spAutoFit/>
          </a:bodyPr>
          <a:lstStyle/>
          <a:p>
            <a:r>
              <a:rPr lang="en-US" sz="1100" dirty="0">
                <a:solidFill>
                  <a:srgbClr val="0070C0"/>
                </a:solidFill>
                <a:latin typeface="Century Gothic" panose="020B0502020202020204" pitchFamily="34" charset="0"/>
              </a:rPr>
              <a:t>SPRINT</a:t>
            </a:r>
            <a:r>
              <a:rPr lang="en-US" sz="2400" dirty="0">
                <a:solidFill>
                  <a:srgbClr val="0070C0"/>
                </a:solidFill>
                <a:latin typeface="Century Gothic" panose="020B0502020202020204" pitchFamily="34" charset="0"/>
              </a:rPr>
              <a:t> </a:t>
            </a:r>
            <a:r>
              <a:rPr lang="en-US" dirty="0">
                <a:solidFill>
                  <a:srgbClr val="0070C0"/>
                </a:solidFill>
                <a:latin typeface="Century Gothic" panose="020B0502020202020204" pitchFamily="34" charset="0"/>
              </a:rPr>
              <a:t>7</a:t>
            </a:r>
          </a:p>
        </p:txBody>
      </p:sp>
      <p:sp>
        <p:nvSpPr>
          <p:cNvPr id="26" name="TextBox 25">
            <a:extLst>
              <a:ext uri="{FF2B5EF4-FFF2-40B4-BE49-F238E27FC236}">
                <a16:creationId xmlns:a16="http://schemas.microsoft.com/office/drawing/2014/main" id="{A4412E04-A011-4061-DB3B-298E99C4A10A}"/>
              </a:ext>
            </a:extLst>
          </p:cNvPr>
          <p:cNvSpPr txBox="1"/>
          <p:nvPr/>
        </p:nvSpPr>
        <p:spPr>
          <a:xfrm>
            <a:off x="5204" y="556277"/>
            <a:ext cx="1527048" cy="261610"/>
          </a:xfrm>
          <a:prstGeom prst="rect">
            <a:avLst/>
          </a:prstGeom>
          <a:noFill/>
        </p:spPr>
        <p:txBody>
          <a:bodyPr wrap="square" lIns="91440" tIns="0" rIns="0" bIns="0" rtlCol="0" anchor="ctr" anchorCtr="0">
            <a:spAutoFit/>
          </a:bodyPr>
          <a:lstStyle/>
          <a:p>
            <a:r>
              <a:rPr lang="en-US" sz="1700" dirty="0">
                <a:solidFill>
                  <a:srgbClr val="00B0F0"/>
                </a:solidFill>
                <a:latin typeface="Century Gothic" panose="020B0502020202020204" pitchFamily="34" charset="0"/>
              </a:rPr>
              <a:t>1 - Jan</a:t>
            </a:r>
          </a:p>
        </p:txBody>
      </p:sp>
      <p:sp>
        <p:nvSpPr>
          <p:cNvPr id="27" name="TextBox 26">
            <a:extLst>
              <a:ext uri="{FF2B5EF4-FFF2-40B4-BE49-F238E27FC236}">
                <a16:creationId xmlns:a16="http://schemas.microsoft.com/office/drawing/2014/main" id="{BCDD451C-6DDD-AFDD-788A-2A0685EFE92C}"/>
              </a:ext>
            </a:extLst>
          </p:cNvPr>
          <p:cNvSpPr txBox="1"/>
          <p:nvPr/>
        </p:nvSpPr>
        <p:spPr>
          <a:xfrm>
            <a:off x="1526159" y="556277"/>
            <a:ext cx="1527048" cy="261610"/>
          </a:xfrm>
          <a:prstGeom prst="rect">
            <a:avLst/>
          </a:prstGeom>
          <a:noFill/>
        </p:spPr>
        <p:txBody>
          <a:bodyPr wrap="square" lIns="91440" tIns="0" rIns="0" bIns="0" rtlCol="0" anchor="ctr" anchorCtr="0">
            <a:spAutoFit/>
          </a:bodyPr>
          <a:lstStyle/>
          <a:p>
            <a:r>
              <a:rPr lang="en-US" sz="1700" dirty="0">
                <a:solidFill>
                  <a:srgbClr val="00B0F0"/>
                </a:solidFill>
                <a:latin typeface="Century Gothic" panose="020B0502020202020204" pitchFamily="34" charset="0"/>
              </a:rPr>
              <a:t>15 - Jan</a:t>
            </a:r>
          </a:p>
        </p:txBody>
      </p:sp>
      <p:sp>
        <p:nvSpPr>
          <p:cNvPr id="28" name="TextBox 27">
            <a:extLst>
              <a:ext uri="{FF2B5EF4-FFF2-40B4-BE49-F238E27FC236}">
                <a16:creationId xmlns:a16="http://schemas.microsoft.com/office/drawing/2014/main" id="{9FC1578A-EFD2-92E4-6772-AAB34A6ED29A}"/>
              </a:ext>
            </a:extLst>
          </p:cNvPr>
          <p:cNvSpPr txBox="1"/>
          <p:nvPr/>
        </p:nvSpPr>
        <p:spPr>
          <a:xfrm>
            <a:off x="3047114" y="556277"/>
            <a:ext cx="1527048" cy="261610"/>
          </a:xfrm>
          <a:prstGeom prst="rect">
            <a:avLst/>
          </a:prstGeom>
          <a:noFill/>
        </p:spPr>
        <p:txBody>
          <a:bodyPr wrap="square" lIns="91440" tIns="0" rIns="0" bIns="0" rtlCol="0" anchor="ctr" anchorCtr="0">
            <a:spAutoFit/>
          </a:bodyPr>
          <a:lstStyle/>
          <a:p>
            <a:r>
              <a:rPr lang="en-US" sz="1700" dirty="0">
                <a:solidFill>
                  <a:srgbClr val="00B0F0"/>
                </a:solidFill>
                <a:latin typeface="Century Gothic" panose="020B0502020202020204" pitchFamily="34" charset="0"/>
              </a:rPr>
              <a:t>1 - Feb</a:t>
            </a:r>
          </a:p>
        </p:txBody>
      </p:sp>
      <p:sp>
        <p:nvSpPr>
          <p:cNvPr id="29" name="TextBox 28">
            <a:extLst>
              <a:ext uri="{FF2B5EF4-FFF2-40B4-BE49-F238E27FC236}">
                <a16:creationId xmlns:a16="http://schemas.microsoft.com/office/drawing/2014/main" id="{2A1197EA-986C-0862-2875-84B281F29C69}"/>
              </a:ext>
            </a:extLst>
          </p:cNvPr>
          <p:cNvSpPr txBox="1"/>
          <p:nvPr/>
        </p:nvSpPr>
        <p:spPr>
          <a:xfrm>
            <a:off x="4568069" y="556277"/>
            <a:ext cx="1527048" cy="261610"/>
          </a:xfrm>
          <a:prstGeom prst="rect">
            <a:avLst/>
          </a:prstGeom>
          <a:noFill/>
        </p:spPr>
        <p:txBody>
          <a:bodyPr wrap="square" lIns="91440" tIns="0" rIns="0" bIns="0" rtlCol="0" anchor="ctr" anchorCtr="0">
            <a:spAutoFit/>
          </a:bodyPr>
          <a:lstStyle/>
          <a:p>
            <a:r>
              <a:rPr lang="en-US" sz="1700" dirty="0">
                <a:solidFill>
                  <a:srgbClr val="00B0F0"/>
                </a:solidFill>
                <a:latin typeface="Century Gothic" panose="020B0502020202020204" pitchFamily="34" charset="0"/>
              </a:rPr>
              <a:t>15 - Feb</a:t>
            </a:r>
          </a:p>
        </p:txBody>
      </p:sp>
      <p:sp>
        <p:nvSpPr>
          <p:cNvPr id="30" name="TextBox 29">
            <a:extLst>
              <a:ext uri="{FF2B5EF4-FFF2-40B4-BE49-F238E27FC236}">
                <a16:creationId xmlns:a16="http://schemas.microsoft.com/office/drawing/2014/main" id="{52760100-D6D3-CDE0-2BEA-4538F2825922}"/>
              </a:ext>
            </a:extLst>
          </p:cNvPr>
          <p:cNvSpPr txBox="1"/>
          <p:nvPr/>
        </p:nvSpPr>
        <p:spPr>
          <a:xfrm>
            <a:off x="6089024" y="556277"/>
            <a:ext cx="1527048" cy="261610"/>
          </a:xfrm>
          <a:prstGeom prst="rect">
            <a:avLst/>
          </a:prstGeom>
          <a:noFill/>
        </p:spPr>
        <p:txBody>
          <a:bodyPr wrap="square" lIns="91440" tIns="0" rIns="0" bIns="0" rtlCol="0" anchor="ctr" anchorCtr="0">
            <a:spAutoFit/>
          </a:bodyPr>
          <a:lstStyle/>
          <a:p>
            <a:r>
              <a:rPr lang="en-US" sz="1700" dirty="0">
                <a:solidFill>
                  <a:srgbClr val="00B0F0"/>
                </a:solidFill>
                <a:latin typeface="Century Gothic" panose="020B0502020202020204" pitchFamily="34" charset="0"/>
              </a:rPr>
              <a:t>1 - Mar</a:t>
            </a:r>
          </a:p>
        </p:txBody>
      </p:sp>
      <p:sp>
        <p:nvSpPr>
          <p:cNvPr id="31" name="TextBox 30">
            <a:extLst>
              <a:ext uri="{FF2B5EF4-FFF2-40B4-BE49-F238E27FC236}">
                <a16:creationId xmlns:a16="http://schemas.microsoft.com/office/drawing/2014/main" id="{DF577BBB-09F7-3318-B10C-0D9317B4DE8C}"/>
              </a:ext>
            </a:extLst>
          </p:cNvPr>
          <p:cNvSpPr txBox="1"/>
          <p:nvPr/>
        </p:nvSpPr>
        <p:spPr>
          <a:xfrm>
            <a:off x="7609979" y="556277"/>
            <a:ext cx="1527048" cy="261610"/>
          </a:xfrm>
          <a:prstGeom prst="rect">
            <a:avLst/>
          </a:prstGeom>
          <a:noFill/>
        </p:spPr>
        <p:txBody>
          <a:bodyPr wrap="square" lIns="91440" tIns="0" rIns="0" bIns="0" rtlCol="0" anchor="ctr" anchorCtr="0">
            <a:spAutoFit/>
          </a:bodyPr>
          <a:lstStyle/>
          <a:p>
            <a:r>
              <a:rPr lang="en-US" sz="1700" dirty="0">
                <a:solidFill>
                  <a:srgbClr val="00B0F0"/>
                </a:solidFill>
                <a:latin typeface="Century Gothic" panose="020B0502020202020204" pitchFamily="34" charset="0"/>
              </a:rPr>
              <a:t>15 - Mar</a:t>
            </a:r>
          </a:p>
        </p:txBody>
      </p:sp>
      <p:sp>
        <p:nvSpPr>
          <p:cNvPr id="32" name="TextBox 31">
            <a:extLst>
              <a:ext uri="{FF2B5EF4-FFF2-40B4-BE49-F238E27FC236}">
                <a16:creationId xmlns:a16="http://schemas.microsoft.com/office/drawing/2014/main" id="{F08C48E6-9294-0FFD-C601-0D4C1945A969}"/>
              </a:ext>
            </a:extLst>
          </p:cNvPr>
          <p:cNvSpPr txBox="1"/>
          <p:nvPr/>
        </p:nvSpPr>
        <p:spPr>
          <a:xfrm>
            <a:off x="9130934" y="556277"/>
            <a:ext cx="1527048" cy="261610"/>
          </a:xfrm>
          <a:prstGeom prst="rect">
            <a:avLst/>
          </a:prstGeom>
          <a:noFill/>
        </p:spPr>
        <p:txBody>
          <a:bodyPr wrap="square" lIns="91440" tIns="0" rIns="0" bIns="0" rtlCol="0" anchor="ctr" anchorCtr="0">
            <a:spAutoFit/>
          </a:bodyPr>
          <a:lstStyle/>
          <a:p>
            <a:r>
              <a:rPr lang="en-US" sz="1700" dirty="0">
                <a:solidFill>
                  <a:srgbClr val="00B0F0"/>
                </a:solidFill>
                <a:latin typeface="Century Gothic" panose="020B0502020202020204" pitchFamily="34" charset="0"/>
              </a:rPr>
              <a:t>1 - Apr</a:t>
            </a:r>
          </a:p>
        </p:txBody>
      </p:sp>
      <p:sp>
        <p:nvSpPr>
          <p:cNvPr id="33" name="TextBox 32">
            <a:extLst>
              <a:ext uri="{FF2B5EF4-FFF2-40B4-BE49-F238E27FC236}">
                <a16:creationId xmlns:a16="http://schemas.microsoft.com/office/drawing/2014/main" id="{D45788F4-840D-5E1D-A4EE-59BE43C7DDF9}"/>
              </a:ext>
            </a:extLst>
          </p:cNvPr>
          <p:cNvSpPr txBox="1"/>
          <p:nvPr/>
        </p:nvSpPr>
        <p:spPr>
          <a:xfrm>
            <a:off x="10651889" y="556277"/>
            <a:ext cx="1527048" cy="261610"/>
          </a:xfrm>
          <a:prstGeom prst="rect">
            <a:avLst/>
          </a:prstGeom>
          <a:noFill/>
        </p:spPr>
        <p:txBody>
          <a:bodyPr wrap="square" lIns="91440" tIns="0" rIns="0" bIns="0" rtlCol="0" anchor="ctr" anchorCtr="0">
            <a:spAutoFit/>
          </a:bodyPr>
          <a:lstStyle/>
          <a:p>
            <a:r>
              <a:rPr lang="en-US" sz="1700" dirty="0">
                <a:solidFill>
                  <a:srgbClr val="00B0F0"/>
                </a:solidFill>
                <a:latin typeface="Century Gothic" panose="020B0502020202020204" pitchFamily="34" charset="0"/>
              </a:rPr>
              <a:t>15 - Apr</a:t>
            </a:r>
          </a:p>
        </p:txBody>
      </p:sp>
      <p:sp>
        <p:nvSpPr>
          <p:cNvPr id="52" name="TextBox 51">
            <a:extLst>
              <a:ext uri="{FF2B5EF4-FFF2-40B4-BE49-F238E27FC236}">
                <a16:creationId xmlns:a16="http://schemas.microsoft.com/office/drawing/2014/main" id="{C28EDE5D-74CB-2AA6-9363-E0B0D6D31CDA}"/>
              </a:ext>
            </a:extLst>
          </p:cNvPr>
          <p:cNvSpPr txBox="1"/>
          <p:nvPr/>
        </p:nvSpPr>
        <p:spPr>
          <a:xfrm>
            <a:off x="-12561" y="1053018"/>
            <a:ext cx="7315200" cy="400110"/>
          </a:xfrm>
          <a:prstGeom prst="rect">
            <a:avLst/>
          </a:prstGeom>
          <a:noFill/>
        </p:spPr>
        <p:txBody>
          <a:bodyPr wrap="square" rtlCol="0">
            <a:spAutoFit/>
          </a:bodyPr>
          <a:lstStyle/>
          <a:p>
            <a:r>
              <a:rPr lang="en-US" sz="2000" dirty="0">
                <a:solidFill>
                  <a:schemeClr val="tx1">
                    <a:lumMod val="75000"/>
                    <a:lumOff val="25000"/>
                  </a:schemeClr>
                </a:solidFill>
                <a:effectLst>
                  <a:glow rad="139700">
                    <a:schemeClr val="bg1"/>
                  </a:glow>
                </a:effectLst>
                <a:latin typeface="Century Gothic" panose="020B0502020202020204" pitchFamily="34" charset="0"/>
              </a:rPr>
              <a:t>1. MARKET RESEARCH AND ANALYSIS</a:t>
            </a:r>
          </a:p>
        </p:txBody>
      </p:sp>
      <p:sp>
        <p:nvSpPr>
          <p:cNvPr id="60" name="TextBox 59">
            <a:extLst>
              <a:ext uri="{FF2B5EF4-FFF2-40B4-BE49-F238E27FC236}">
                <a16:creationId xmlns:a16="http://schemas.microsoft.com/office/drawing/2014/main" id="{8C2D2D95-C100-5646-3D67-4E195BEF943C}"/>
              </a:ext>
            </a:extLst>
          </p:cNvPr>
          <p:cNvSpPr txBox="1"/>
          <p:nvPr/>
        </p:nvSpPr>
        <p:spPr>
          <a:xfrm>
            <a:off x="-7859" y="3567499"/>
            <a:ext cx="7315200" cy="400110"/>
          </a:xfrm>
          <a:prstGeom prst="rect">
            <a:avLst/>
          </a:prstGeom>
          <a:noFill/>
        </p:spPr>
        <p:txBody>
          <a:bodyPr wrap="square" rtlCol="0">
            <a:spAutoFit/>
          </a:bodyPr>
          <a:lstStyle/>
          <a:p>
            <a:r>
              <a:rPr lang="en-US" sz="2000" dirty="0">
                <a:solidFill>
                  <a:schemeClr val="tx1">
                    <a:lumMod val="75000"/>
                    <a:lumOff val="25000"/>
                  </a:schemeClr>
                </a:solidFill>
                <a:effectLst>
                  <a:glow rad="139700">
                    <a:schemeClr val="bg1"/>
                  </a:glow>
                </a:effectLst>
                <a:latin typeface="Century Gothic" panose="020B0502020202020204" pitchFamily="34" charset="0"/>
              </a:rPr>
              <a:t>2. PRODUCT DESIGN AND DEVELOPMENT</a:t>
            </a:r>
          </a:p>
        </p:txBody>
      </p:sp>
      <p:grpSp>
        <p:nvGrpSpPr>
          <p:cNvPr id="3" name="Group 2">
            <a:extLst>
              <a:ext uri="{FF2B5EF4-FFF2-40B4-BE49-F238E27FC236}">
                <a16:creationId xmlns:a16="http://schemas.microsoft.com/office/drawing/2014/main" id="{B168A703-AA0D-6442-8A3E-8ADAEFCA5362}"/>
              </a:ext>
            </a:extLst>
          </p:cNvPr>
          <p:cNvGrpSpPr/>
          <p:nvPr/>
        </p:nvGrpSpPr>
        <p:grpSpPr>
          <a:xfrm>
            <a:off x="74795" y="6406206"/>
            <a:ext cx="7541277" cy="329643"/>
            <a:chOff x="0" y="0"/>
            <a:chExt cx="7541277" cy="329643"/>
          </a:xfrm>
        </p:grpSpPr>
        <p:grpSp>
          <p:nvGrpSpPr>
            <p:cNvPr id="4" name="Group 3">
              <a:extLst>
                <a:ext uri="{FF2B5EF4-FFF2-40B4-BE49-F238E27FC236}">
                  <a16:creationId xmlns:a16="http://schemas.microsoft.com/office/drawing/2014/main" id="{95413781-E14F-CB4D-B86D-8FB03D95B1EF}"/>
                </a:ext>
              </a:extLst>
            </p:cNvPr>
            <p:cNvGrpSpPr/>
            <p:nvPr/>
          </p:nvGrpSpPr>
          <p:grpSpPr>
            <a:xfrm>
              <a:off x="1123950" y="0"/>
              <a:ext cx="6417327" cy="320040"/>
              <a:chOff x="1123950" y="0"/>
              <a:chExt cx="6345105" cy="320040"/>
            </a:xfrm>
          </p:grpSpPr>
          <p:sp>
            <p:nvSpPr>
              <p:cNvPr id="6" name="Rounded Rectangle 5">
                <a:extLst>
                  <a:ext uri="{FF2B5EF4-FFF2-40B4-BE49-F238E27FC236}">
                    <a16:creationId xmlns:a16="http://schemas.microsoft.com/office/drawing/2014/main" id="{31F90DC4-34A3-A145-AB1A-C09C97CCC7B2}"/>
                  </a:ext>
                </a:extLst>
              </p:cNvPr>
              <p:cNvSpPr/>
              <p:nvPr/>
            </p:nvSpPr>
            <p:spPr>
              <a:xfrm>
                <a:off x="6258983" y="0"/>
                <a:ext cx="457200" cy="320040"/>
              </a:xfrm>
              <a:prstGeom prst="roundRect">
                <a:avLst/>
              </a:prstGeom>
              <a:solidFill>
                <a:srgbClr val="FFCA00"/>
              </a:solidFill>
              <a:ln w="63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7" name="Rounded Rectangle 6">
                <a:extLst>
                  <a:ext uri="{FF2B5EF4-FFF2-40B4-BE49-F238E27FC236}">
                    <a16:creationId xmlns:a16="http://schemas.microsoft.com/office/drawing/2014/main" id="{9828DEEB-9DEC-BC41-BB04-0F725319529E}"/>
                  </a:ext>
                </a:extLst>
              </p:cNvPr>
              <p:cNvSpPr/>
              <p:nvPr/>
            </p:nvSpPr>
            <p:spPr>
              <a:xfrm>
                <a:off x="2838450" y="0"/>
                <a:ext cx="452966" cy="320040"/>
              </a:xfrm>
              <a:prstGeom prst="roundRect">
                <a:avLst/>
              </a:prstGeom>
              <a:solidFill>
                <a:srgbClr val="A5E9F7"/>
              </a:solidFill>
              <a:ln w="63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8" name="Rounded Rectangle 7">
                <a:extLst>
                  <a:ext uri="{FF2B5EF4-FFF2-40B4-BE49-F238E27FC236}">
                    <a16:creationId xmlns:a16="http://schemas.microsoft.com/office/drawing/2014/main" id="{6400F283-9CAE-C843-A704-B795FC8E055A}"/>
                  </a:ext>
                </a:extLst>
              </p:cNvPr>
              <p:cNvSpPr/>
              <p:nvPr/>
            </p:nvSpPr>
            <p:spPr>
              <a:xfrm>
                <a:off x="4548716" y="0"/>
                <a:ext cx="452967" cy="320040"/>
              </a:xfrm>
              <a:prstGeom prst="roundRect">
                <a:avLst/>
              </a:prstGeom>
              <a:solidFill>
                <a:srgbClr val="FFA384"/>
              </a:solidFill>
              <a:ln w="6350">
                <a:solidFill>
                  <a:schemeClr val="bg1">
                    <a:lumMod val="75000"/>
                  </a:schemeClr>
                </a:solidFill>
              </a:ln>
              <a:effectLst/>
            </p:spPr>
            <p:style>
              <a:lnRef idx="2">
                <a:schemeClr val="dk1"/>
              </a:lnRef>
              <a:fillRef idx="1">
                <a:schemeClr val="lt1"/>
              </a:fillRef>
              <a:effectRef idx="0">
                <a:schemeClr val="dk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lang="en-US" sz="1100"/>
              </a:p>
            </p:txBody>
          </p:sp>
          <p:sp>
            <p:nvSpPr>
              <p:cNvPr id="10" name="Rounded Rectangle 9">
                <a:extLst>
                  <a:ext uri="{FF2B5EF4-FFF2-40B4-BE49-F238E27FC236}">
                    <a16:creationId xmlns:a16="http://schemas.microsoft.com/office/drawing/2014/main" id="{87DAD5A4-0BA0-1442-83D7-B152C5CF51A7}"/>
                  </a:ext>
                </a:extLst>
              </p:cNvPr>
              <p:cNvSpPr/>
              <p:nvPr/>
            </p:nvSpPr>
            <p:spPr>
              <a:xfrm>
                <a:off x="1123950" y="0"/>
                <a:ext cx="457200" cy="320040"/>
              </a:xfrm>
              <a:prstGeom prst="roundRect">
                <a:avLst/>
              </a:prstGeom>
              <a:solidFill>
                <a:srgbClr val="E1EA15"/>
              </a:solidFill>
              <a:ln w="63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solidFill>
                    <a:schemeClr val="tx1"/>
                  </a:solidFill>
                </a:endParaRPr>
              </a:p>
            </p:txBody>
          </p:sp>
          <p:sp>
            <p:nvSpPr>
              <p:cNvPr id="11" name="TextBox 1">
                <a:extLst>
                  <a:ext uri="{FF2B5EF4-FFF2-40B4-BE49-F238E27FC236}">
                    <a16:creationId xmlns:a16="http://schemas.microsoft.com/office/drawing/2014/main" id="{FAB1ADFC-3521-9047-BEDB-1EFAA9534DFB}"/>
                  </a:ext>
                </a:extLst>
              </p:cNvPr>
              <p:cNvSpPr txBox="1"/>
              <p:nvPr/>
            </p:nvSpPr>
            <p:spPr>
              <a:xfrm>
                <a:off x="1606550" y="25652"/>
                <a:ext cx="663972" cy="265265"/>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100">
                    <a:latin typeface="Century Gothic" panose="020B0502020202020204" pitchFamily="34" charset="0"/>
                  </a:rPr>
                  <a:t>TEAM 1</a:t>
                </a:r>
              </a:p>
            </p:txBody>
          </p:sp>
          <p:sp>
            <p:nvSpPr>
              <p:cNvPr id="12" name="TextBox 40">
                <a:extLst>
                  <a:ext uri="{FF2B5EF4-FFF2-40B4-BE49-F238E27FC236}">
                    <a16:creationId xmlns:a16="http://schemas.microsoft.com/office/drawing/2014/main" id="{B7B4AAB0-CEFF-8142-803B-B719C87FA0B7}"/>
                  </a:ext>
                </a:extLst>
              </p:cNvPr>
              <p:cNvSpPr txBox="1"/>
              <p:nvPr/>
            </p:nvSpPr>
            <p:spPr>
              <a:xfrm>
                <a:off x="6805083" y="25652"/>
                <a:ext cx="663972" cy="265265"/>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100">
                    <a:latin typeface="Century Gothic" panose="020B0502020202020204" pitchFamily="34" charset="0"/>
                  </a:rPr>
                  <a:t>TEAM 4</a:t>
                </a:r>
              </a:p>
            </p:txBody>
          </p:sp>
          <p:sp>
            <p:nvSpPr>
              <p:cNvPr id="13" name="TextBox 41">
                <a:extLst>
                  <a:ext uri="{FF2B5EF4-FFF2-40B4-BE49-F238E27FC236}">
                    <a16:creationId xmlns:a16="http://schemas.microsoft.com/office/drawing/2014/main" id="{7559C27F-7953-2C40-A6F0-B45DFEEFDAFB}"/>
                  </a:ext>
                </a:extLst>
              </p:cNvPr>
              <p:cNvSpPr txBox="1"/>
              <p:nvPr/>
            </p:nvSpPr>
            <p:spPr>
              <a:xfrm>
                <a:off x="3337983" y="25652"/>
                <a:ext cx="663972" cy="265265"/>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100">
                    <a:latin typeface="Century Gothic" panose="020B0502020202020204" pitchFamily="34" charset="0"/>
                  </a:rPr>
                  <a:t>TEAM 2</a:t>
                </a:r>
              </a:p>
            </p:txBody>
          </p:sp>
          <p:sp>
            <p:nvSpPr>
              <p:cNvPr id="14" name="TextBox 43">
                <a:extLst>
                  <a:ext uri="{FF2B5EF4-FFF2-40B4-BE49-F238E27FC236}">
                    <a16:creationId xmlns:a16="http://schemas.microsoft.com/office/drawing/2014/main" id="{64C944A2-3290-0341-90F8-2EC6ADD61718}"/>
                  </a:ext>
                </a:extLst>
              </p:cNvPr>
              <p:cNvSpPr txBox="1"/>
              <p:nvPr/>
            </p:nvSpPr>
            <p:spPr>
              <a:xfrm>
                <a:off x="5069417" y="25652"/>
                <a:ext cx="663972" cy="265265"/>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100">
                    <a:latin typeface="Century Gothic" panose="020B0502020202020204" pitchFamily="34" charset="0"/>
                  </a:rPr>
                  <a:t>TEAM 3</a:t>
                </a:r>
              </a:p>
            </p:txBody>
          </p:sp>
        </p:grpSp>
        <p:sp>
          <p:nvSpPr>
            <p:cNvPr id="5" name="TextBox 45">
              <a:extLst>
                <a:ext uri="{FF2B5EF4-FFF2-40B4-BE49-F238E27FC236}">
                  <a16:creationId xmlns:a16="http://schemas.microsoft.com/office/drawing/2014/main" id="{99DD3121-0EE1-E943-858A-E82D2900DCA7}"/>
                </a:ext>
              </a:extLst>
            </p:cNvPr>
            <p:cNvSpPr txBox="1"/>
            <p:nvPr/>
          </p:nvSpPr>
          <p:spPr>
            <a:xfrm>
              <a:off x="0" y="17185"/>
              <a:ext cx="1013354" cy="312458"/>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r>
                <a:rPr lang="en-US" sz="1400">
                  <a:solidFill>
                    <a:schemeClr val="tx1">
                      <a:lumMod val="65000"/>
                      <a:lumOff val="35000"/>
                    </a:schemeClr>
                  </a:solidFill>
                  <a:latin typeface="Century Gothic" panose="020B0502020202020204" pitchFamily="34" charset="0"/>
                </a:rPr>
                <a:t>TEAM KEY</a:t>
              </a:r>
            </a:p>
          </p:txBody>
        </p:sp>
      </p:grpSp>
      <p:sp>
        <p:nvSpPr>
          <p:cNvPr id="15" name="Shape 14">
            <a:extLst>
              <a:ext uri="{FF2B5EF4-FFF2-40B4-BE49-F238E27FC236}">
                <a16:creationId xmlns:a16="http://schemas.microsoft.com/office/drawing/2014/main" id="{27EA77FC-3440-784D-8EAC-55D01E87BB34}"/>
              </a:ext>
            </a:extLst>
          </p:cNvPr>
          <p:cNvSpPr/>
          <p:nvPr/>
        </p:nvSpPr>
        <p:spPr>
          <a:xfrm>
            <a:off x="109350" y="1555451"/>
            <a:ext cx="2618794" cy="357842"/>
          </a:xfrm>
          <a:prstGeom prst="roundRect">
            <a:avLst>
              <a:gd name="adj" fmla="val 16667"/>
            </a:avLst>
          </a:prstGeom>
          <a:solidFill>
            <a:srgbClr val="A5E9F7"/>
          </a:solidFill>
          <a:ln w="6350">
            <a:solidFill>
              <a:schemeClr val="bg1">
                <a:lumMod val="75000"/>
              </a:schemeClr>
            </a:solidFill>
          </a:ln>
        </p:spPr>
        <p:txBody>
          <a:bodyPr spcFirstLastPara="1" wrap="square" lIns="73152" tIns="0" rIns="45720" bIns="0" anchor="ctr" anchorCtr="0">
            <a:noAutofit/>
          </a:bodyPr>
          <a:lstStyle/>
          <a:p>
            <a:pPr marL="0" marR="0">
              <a:spcBef>
                <a:spcPts val="0"/>
              </a:spcBef>
              <a:spcAft>
                <a:spcPts val="0"/>
              </a:spcAft>
            </a:pPr>
            <a:r>
              <a:rPr lang="en-US" sz="11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Conduct competitor analysis.</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6" name="Shape 16">
            <a:extLst>
              <a:ext uri="{FF2B5EF4-FFF2-40B4-BE49-F238E27FC236}">
                <a16:creationId xmlns:a16="http://schemas.microsoft.com/office/drawing/2014/main" id="{8C803EA8-8B8D-6844-821C-E85BE7F84BBC}"/>
              </a:ext>
            </a:extLst>
          </p:cNvPr>
          <p:cNvSpPr/>
          <p:nvPr/>
        </p:nvSpPr>
        <p:spPr>
          <a:xfrm>
            <a:off x="109350" y="1994634"/>
            <a:ext cx="4553143" cy="357842"/>
          </a:xfrm>
          <a:prstGeom prst="roundRect">
            <a:avLst>
              <a:gd name="adj" fmla="val 16667"/>
            </a:avLst>
          </a:prstGeom>
          <a:solidFill>
            <a:srgbClr val="E1EA15"/>
          </a:solidFill>
          <a:ln w="6350" cap="flat" cmpd="sng">
            <a:solidFill>
              <a:schemeClr val="bg1">
                <a:lumMod val="75000"/>
              </a:schemeClr>
            </a:solidFill>
            <a:prstDash val="solid"/>
            <a:round/>
            <a:headEnd type="none" w="sm" len="sm"/>
            <a:tailEnd type="none" w="sm" len="sm"/>
          </a:ln>
        </p:spPr>
        <p:txBody>
          <a:bodyPr spcFirstLastPara="1" wrap="square" lIns="73152" tIns="0" rIns="45720" bIns="0" anchor="ctr" anchorCtr="0">
            <a:noAutofit/>
          </a:bodyPr>
          <a:lstStyle/>
          <a:p>
            <a:pPr marL="0" marR="0">
              <a:spcBef>
                <a:spcPts val="0"/>
              </a:spcBef>
              <a:spcAft>
                <a:spcPts val="0"/>
              </a:spcAft>
            </a:pPr>
            <a:r>
              <a:rPr lang="en-US" sz="11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Survey potential users for charging needs.</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5" name="Shape 20">
            <a:extLst>
              <a:ext uri="{FF2B5EF4-FFF2-40B4-BE49-F238E27FC236}">
                <a16:creationId xmlns:a16="http://schemas.microsoft.com/office/drawing/2014/main" id="{D5742960-9FD6-8443-A311-09003D177972}"/>
              </a:ext>
            </a:extLst>
          </p:cNvPr>
          <p:cNvSpPr/>
          <p:nvPr/>
        </p:nvSpPr>
        <p:spPr>
          <a:xfrm>
            <a:off x="109350" y="2449899"/>
            <a:ext cx="1061418" cy="815605"/>
          </a:xfrm>
          <a:prstGeom prst="roundRect">
            <a:avLst>
              <a:gd name="adj" fmla="val 11794"/>
            </a:avLst>
          </a:prstGeom>
          <a:solidFill>
            <a:srgbClr val="FFCA00"/>
          </a:solidFill>
          <a:ln w="6350">
            <a:solidFill>
              <a:schemeClr val="bg1">
                <a:lumMod val="75000"/>
              </a:schemeClr>
            </a:solidFill>
          </a:ln>
        </p:spPr>
        <p:txBody>
          <a:bodyPr spcFirstLastPara="1" wrap="square" lIns="73152" tIns="0" rIns="45720" bIns="0" anchor="ctr" anchorCtr="0">
            <a:noAutofit/>
          </a:bodyPr>
          <a:lstStyle/>
          <a:p>
            <a:pPr marL="0" marR="0">
              <a:spcBef>
                <a:spcPts val="0"/>
              </a:spcBef>
              <a:spcAft>
                <a:spcPts val="0"/>
              </a:spcAft>
            </a:pPr>
            <a:r>
              <a:rPr lang="en-US" sz="11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Analyze trends in EV usage.</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6" name="Shape 22">
            <a:extLst>
              <a:ext uri="{FF2B5EF4-FFF2-40B4-BE49-F238E27FC236}">
                <a16:creationId xmlns:a16="http://schemas.microsoft.com/office/drawing/2014/main" id="{55CE55F5-FA0E-E94C-BA48-58E0652B2D73}"/>
              </a:ext>
            </a:extLst>
          </p:cNvPr>
          <p:cNvSpPr/>
          <p:nvPr/>
        </p:nvSpPr>
        <p:spPr>
          <a:xfrm>
            <a:off x="1290340" y="2449899"/>
            <a:ext cx="1592127" cy="815605"/>
          </a:xfrm>
          <a:prstGeom prst="roundRect">
            <a:avLst>
              <a:gd name="adj" fmla="val 9357"/>
            </a:avLst>
          </a:prstGeom>
          <a:solidFill>
            <a:srgbClr val="FFA384"/>
          </a:solidFill>
          <a:ln w="6350">
            <a:solidFill>
              <a:schemeClr val="bg1">
                <a:lumMod val="75000"/>
              </a:schemeClr>
            </a:solidFill>
          </a:ln>
        </p:spPr>
        <p:txBody>
          <a:bodyPr spcFirstLastPara="1" wrap="square" lIns="73152" tIns="0" rIns="45720" bIns="0" anchor="ctr" anchorCtr="0">
            <a:noAutofit/>
          </a:bodyPr>
          <a:lstStyle/>
          <a:p>
            <a:pPr marL="0" marR="0">
              <a:spcBef>
                <a:spcPts val="0"/>
              </a:spcBef>
              <a:spcAft>
                <a:spcPts val="0"/>
              </a:spcAft>
            </a:pPr>
            <a:r>
              <a:rPr lang="en-US" sz="11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Study regional EV charging infrastructure.</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7" name="Shape 14">
            <a:extLst>
              <a:ext uri="{FF2B5EF4-FFF2-40B4-BE49-F238E27FC236}">
                <a16:creationId xmlns:a16="http://schemas.microsoft.com/office/drawing/2014/main" id="{F00AAE39-312A-464F-A98E-B98C8A3D2E4C}"/>
              </a:ext>
            </a:extLst>
          </p:cNvPr>
          <p:cNvSpPr/>
          <p:nvPr/>
        </p:nvSpPr>
        <p:spPr>
          <a:xfrm>
            <a:off x="1236739" y="4133258"/>
            <a:ext cx="1260508" cy="975479"/>
          </a:xfrm>
          <a:prstGeom prst="roundRect">
            <a:avLst>
              <a:gd name="adj" fmla="val 5749"/>
            </a:avLst>
          </a:prstGeom>
          <a:solidFill>
            <a:srgbClr val="A5E9F7"/>
          </a:solidFill>
          <a:ln w="6350">
            <a:solidFill>
              <a:schemeClr val="bg1">
                <a:lumMod val="75000"/>
              </a:schemeClr>
            </a:solidFill>
          </a:ln>
        </p:spPr>
        <p:txBody>
          <a:bodyPr spcFirstLastPara="1" wrap="square" lIns="73152" tIns="0" rIns="45720" bIns="0" anchor="ctr" anchorCtr="0">
            <a:noAutofit/>
          </a:bodyPr>
          <a:lstStyle/>
          <a:p>
            <a:pPr marL="0" marR="0">
              <a:spcBef>
                <a:spcPts val="0"/>
              </a:spcBef>
              <a:spcAft>
                <a:spcPts val="0"/>
              </a:spcAft>
            </a:pPr>
            <a:r>
              <a:rPr lang="en-US" sz="11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Develop initial design prototypes for charging units.</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4" name="Shape 16">
            <a:extLst>
              <a:ext uri="{FF2B5EF4-FFF2-40B4-BE49-F238E27FC236}">
                <a16:creationId xmlns:a16="http://schemas.microsoft.com/office/drawing/2014/main" id="{47A72845-2218-D041-8D67-55F9B3E1C6C0}"/>
              </a:ext>
            </a:extLst>
          </p:cNvPr>
          <p:cNvSpPr/>
          <p:nvPr/>
        </p:nvSpPr>
        <p:spPr>
          <a:xfrm>
            <a:off x="1236739" y="5271733"/>
            <a:ext cx="2103988" cy="488988"/>
          </a:xfrm>
          <a:prstGeom prst="roundRect">
            <a:avLst>
              <a:gd name="adj" fmla="val 12011"/>
            </a:avLst>
          </a:prstGeom>
          <a:solidFill>
            <a:srgbClr val="E1EA15"/>
          </a:solidFill>
          <a:ln w="6350" cap="flat" cmpd="sng">
            <a:solidFill>
              <a:schemeClr val="bg1">
                <a:lumMod val="75000"/>
              </a:schemeClr>
            </a:solidFill>
            <a:prstDash val="solid"/>
            <a:round/>
            <a:headEnd type="none" w="sm" len="sm"/>
            <a:tailEnd type="none" w="sm" len="sm"/>
          </a:ln>
        </p:spPr>
        <p:txBody>
          <a:bodyPr spcFirstLastPara="1" wrap="square" lIns="73152" tIns="0" rIns="45720" bIns="0" anchor="ctr" anchorCtr="0">
            <a:noAutofit/>
          </a:bodyPr>
          <a:lstStyle/>
          <a:p>
            <a:pPr marL="0" marR="0">
              <a:spcBef>
                <a:spcPts val="0"/>
              </a:spcBef>
              <a:spcAft>
                <a:spcPts val="0"/>
              </a:spcAft>
            </a:pPr>
            <a:r>
              <a:rPr lang="en-US" sz="11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Optimize design for user-friendliness and efficiency.</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9" name="Shape 14">
            <a:extLst>
              <a:ext uri="{FF2B5EF4-FFF2-40B4-BE49-F238E27FC236}">
                <a16:creationId xmlns:a16="http://schemas.microsoft.com/office/drawing/2014/main" id="{8D55A891-1BFD-7F40-85C8-D03065F5CD96}"/>
              </a:ext>
            </a:extLst>
          </p:cNvPr>
          <p:cNvSpPr/>
          <p:nvPr/>
        </p:nvSpPr>
        <p:spPr>
          <a:xfrm>
            <a:off x="2589134" y="4133258"/>
            <a:ext cx="1154484" cy="975479"/>
          </a:xfrm>
          <a:prstGeom prst="roundRect">
            <a:avLst>
              <a:gd name="adj" fmla="val 5749"/>
            </a:avLst>
          </a:prstGeom>
          <a:solidFill>
            <a:srgbClr val="E1EA15"/>
          </a:solidFill>
          <a:ln w="6350">
            <a:solidFill>
              <a:schemeClr val="bg1">
                <a:lumMod val="75000"/>
              </a:schemeClr>
            </a:solidFill>
          </a:ln>
        </p:spPr>
        <p:txBody>
          <a:bodyPr spcFirstLastPara="1" wrap="square" lIns="73152" tIns="0" rIns="45720" bIns="0" anchor="ctr" anchorCtr="0">
            <a:noAutofit/>
          </a:bodyPr>
          <a:lstStyle/>
          <a:p>
            <a:pPr marL="0" marR="0">
              <a:spcBef>
                <a:spcPts val="0"/>
              </a:spcBef>
              <a:spcAft>
                <a:spcPts val="0"/>
              </a:spcAft>
            </a:pPr>
            <a:r>
              <a:rPr lang="en-US" sz="11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Test prototypes in controlled environments.</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1" name="Shape 16">
            <a:extLst>
              <a:ext uri="{FF2B5EF4-FFF2-40B4-BE49-F238E27FC236}">
                <a16:creationId xmlns:a16="http://schemas.microsoft.com/office/drawing/2014/main" id="{0AE94FE2-7223-6C4B-A19A-0898AB4D4A4E}"/>
              </a:ext>
            </a:extLst>
          </p:cNvPr>
          <p:cNvSpPr/>
          <p:nvPr/>
        </p:nvSpPr>
        <p:spPr>
          <a:xfrm>
            <a:off x="3845519" y="4782119"/>
            <a:ext cx="918496" cy="975480"/>
          </a:xfrm>
          <a:prstGeom prst="roundRect">
            <a:avLst>
              <a:gd name="adj" fmla="val 5431"/>
            </a:avLst>
          </a:prstGeom>
          <a:solidFill>
            <a:srgbClr val="FFCA00"/>
          </a:solidFill>
          <a:ln w="6350" cap="flat" cmpd="sng">
            <a:solidFill>
              <a:schemeClr val="bg1">
                <a:lumMod val="75000"/>
              </a:schemeClr>
            </a:solidFill>
            <a:prstDash val="solid"/>
            <a:round/>
            <a:headEnd type="none" w="sm" len="sm"/>
            <a:tailEnd type="none" w="sm" len="sm"/>
          </a:ln>
        </p:spPr>
        <p:txBody>
          <a:bodyPr spcFirstLastPara="1" wrap="square" lIns="73152" tIns="0" rIns="45720" bIns="0" anchor="ctr" anchorCtr="0">
            <a:noAutofit/>
          </a:bodyPr>
          <a:lstStyle/>
          <a:p>
            <a:pPr marL="0" marR="0">
              <a:spcBef>
                <a:spcPts val="0"/>
              </a:spcBef>
              <a:spcAft>
                <a:spcPts val="0"/>
              </a:spcAft>
            </a:pPr>
            <a:r>
              <a:rPr lang="en-US" sz="1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Iterate designs based on feedback.</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7710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390012-770B-4ABF-E813-17B348ADBE0D}"/>
            </a:ext>
          </a:extLst>
        </p:cNvPr>
        <p:cNvGrpSpPr/>
        <p:nvPr/>
      </p:nvGrpSpPr>
      <p:grpSpPr>
        <a:xfrm>
          <a:off x="0" y="0"/>
          <a:ext cx="0" cy="0"/>
          <a:chOff x="0" y="0"/>
          <a:chExt cx="0" cy="0"/>
        </a:xfrm>
      </p:grpSpPr>
      <p:sp>
        <p:nvSpPr>
          <p:cNvPr id="58" name="Rectangle 57">
            <a:extLst>
              <a:ext uri="{FF2B5EF4-FFF2-40B4-BE49-F238E27FC236}">
                <a16:creationId xmlns:a16="http://schemas.microsoft.com/office/drawing/2014/main" id="{64642ADD-0C92-2A4D-B92E-82A3E1CCD1B7}"/>
              </a:ext>
            </a:extLst>
          </p:cNvPr>
          <p:cNvSpPr/>
          <p:nvPr/>
        </p:nvSpPr>
        <p:spPr>
          <a:xfrm>
            <a:off x="-13565" y="3970614"/>
            <a:ext cx="12207240" cy="1920240"/>
          </a:xfrm>
          <a:prstGeom prst="rect">
            <a:avLst/>
          </a:prstGeom>
          <a:solidFill>
            <a:schemeClr val="bg1"/>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BF57AEAD-679B-F639-BE93-CE86689A1026}"/>
              </a:ext>
            </a:extLst>
          </p:cNvPr>
          <p:cNvSpPr/>
          <p:nvPr/>
        </p:nvSpPr>
        <p:spPr>
          <a:xfrm>
            <a:off x="-18267" y="1456133"/>
            <a:ext cx="12207240" cy="1920240"/>
          </a:xfrm>
          <a:prstGeom prst="rect">
            <a:avLst/>
          </a:prstGeom>
          <a:solidFill>
            <a:schemeClr val="bg1"/>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2DEF2B34-702F-4F15-5562-79605F118606}"/>
              </a:ext>
            </a:extLst>
          </p:cNvPr>
          <p:cNvGrpSpPr/>
          <p:nvPr/>
        </p:nvGrpSpPr>
        <p:grpSpPr>
          <a:xfrm>
            <a:off x="1523565" y="205826"/>
            <a:ext cx="9124436" cy="5894530"/>
            <a:chOff x="1523565" y="392124"/>
            <a:chExt cx="9124436" cy="6123313"/>
          </a:xfrm>
        </p:grpSpPr>
        <p:cxnSp>
          <p:nvCxnSpPr>
            <p:cNvPr id="49" name="Straight Connector 48">
              <a:extLst>
                <a:ext uri="{FF2B5EF4-FFF2-40B4-BE49-F238E27FC236}">
                  <a16:creationId xmlns:a16="http://schemas.microsoft.com/office/drawing/2014/main" id="{FECE8632-BFCB-AAD6-B7CF-2591D4CF222F}"/>
                </a:ext>
              </a:extLst>
            </p:cNvPr>
            <p:cNvCxnSpPr>
              <a:cxnSpLocks/>
            </p:cNvCxnSpPr>
            <p:nvPr/>
          </p:nvCxnSpPr>
          <p:spPr>
            <a:xfrm>
              <a:off x="1523565" y="392124"/>
              <a:ext cx="0" cy="6123313"/>
            </a:xfrm>
            <a:prstGeom prst="line">
              <a:avLst/>
            </a:prstGeom>
            <a:ln>
              <a:gradFill>
                <a:gsLst>
                  <a:gs pos="100000">
                    <a:srgbClr val="0070C0">
                      <a:alpha val="62000"/>
                    </a:srgbClr>
                  </a:gs>
                  <a:gs pos="9000">
                    <a:srgbClr val="A5EAF8">
                      <a:alpha val="63356"/>
                    </a:srgbClr>
                  </a:gs>
                  <a:gs pos="80000">
                    <a:srgbClr val="00B0F0">
                      <a:alpha val="5900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8ED6C13F-381A-89BC-4519-549EBB37F64D}"/>
                </a:ext>
              </a:extLst>
            </p:cNvPr>
            <p:cNvCxnSpPr>
              <a:cxnSpLocks/>
            </p:cNvCxnSpPr>
            <p:nvPr/>
          </p:nvCxnSpPr>
          <p:spPr>
            <a:xfrm>
              <a:off x="3044304" y="392124"/>
              <a:ext cx="0" cy="6123313"/>
            </a:xfrm>
            <a:prstGeom prst="line">
              <a:avLst/>
            </a:prstGeom>
            <a:ln>
              <a:gradFill>
                <a:gsLst>
                  <a:gs pos="100000">
                    <a:srgbClr val="0070C0">
                      <a:alpha val="62000"/>
                    </a:srgbClr>
                  </a:gs>
                  <a:gs pos="9000">
                    <a:srgbClr val="A5EAF8">
                      <a:alpha val="63356"/>
                    </a:srgbClr>
                  </a:gs>
                  <a:gs pos="80000">
                    <a:srgbClr val="00B0F0">
                      <a:alpha val="5900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B2137FF7-BC08-3C6E-DE4A-1AAE35421A22}"/>
                </a:ext>
              </a:extLst>
            </p:cNvPr>
            <p:cNvCxnSpPr>
              <a:cxnSpLocks/>
            </p:cNvCxnSpPr>
            <p:nvPr/>
          </p:nvCxnSpPr>
          <p:spPr>
            <a:xfrm>
              <a:off x="4565043" y="392124"/>
              <a:ext cx="0" cy="6123313"/>
            </a:xfrm>
            <a:prstGeom prst="line">
              <a:avLst/>
            </a:prstGeom>
            <a:ln>
              <a:gradFill>
                <a:gsLst>
                  <a:gs pos="100000">
                    <a:srgbClr val="0070C0">
                      <a:alpha val="62000"/>
                    </a:srgbClr>
                  </a:gs>
                  <a:gs pos="9000">
                    <a:srgbClr val="A5EAF8">
                      <a:alpha val="63356"/>
                    </a:srgbClr>
                  </a:gs>
                  <a:gs pos="80000">
                    <a:srgbClr val="00B0F0">
                      <a:alpha val="5900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931529BA-6D16-B913-8425-45C5E4ACB472}"/>
                </a:ext>
              </a:extLst>
            </p:cNvPr>
            <p:cNvCxnSpPr>
              <a:cxnSpLocks/>
            </p:cNvCxnSpPr>
            <p:nvPr/>
          </p:nvCxnSpPr>
          <p:spPr>
            <a:xfrm>
              <a:off x="6085782" y="392124"/>
              <a:ext cx="0" cy="6123313"/>
            </a:xfrm>
            <a:prstGeom prst="line">
              <a:avLst/>
            </a:prstGeom>
            <a:ln>
              <a:gradFill>
                <a:gsLst>
                  <a:gs pos="100000">
                    <a:srgbClr val="0070C0">
                      <a:alpha val="62000"/>
                    </a:srgbClr>
                  </a:gs>
                  <a:gs pos="9000">
                    <a:srgbClr val="A5EAF8">
                      <a:alpha val="63356"/>
                    </a:srgbClr>
                  </a:gs>
                  <a:gs pos="80000">
                    <a:srgbClr val="00B0F0">
                      <a:alpha val="5900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4E0304FF-C7F1-20B8-D5E4-8E219B7BCEA1}"/>
                </a:ext>
              </a:extLst>
            </p:cNvPr>
            <p:cNvCxnSpPr>
              <a:cxnSpLocks/>
            </p:cNvCxnSpPr>
            <p:nvPr/>
          </p:nvCxnSpPr>
          <p:spPr>
            <a:xfrm>
              <a:off x="9127260" y="392124"/>
              <a:ext cx="0" cy="6123313"/>
            </a:xfrm>
            <a:prstGeom prst="line">
              <a:avLst/>
            </a:prstGeom>
            <a:ln>
              <a:gradFill>
                <a:gsLst>
                  <a:gs pos="100000">
                    <a:srgbClr val="0070C0">
                      <a:alpha val="62000"/>
                    </a:srgbClr>
                  </a:gs>
                  <a:gs pos="9000">
                    <a:srgbClr val="A5EAF8">
                      <a:alpha val="63356"/>
                    </a:srgbClr>
                  </a:gs>
                  <a:gs pos="80000">
                    <a:srgbClr val="00B0F0">
                      <a:alpha val="5900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619E604-27E9-DA32-1CA1-FBAC451E3247}"/>
                </a:ext>
              </a:extLst>
            </p:cNvPr>
            <p:cNvCxnSpPr>
              <a:cxnSpLocks/>
            </p:cNvCxnSpPr>
            <p:nvPr/>
          </p:nvCxnSpPr>
          <p:spPr>
            <a:xfrm>
              <a:off x="7606521" y="392124"/>
              <a:ext cx="0" cy="6123313"/>
            </a:xfrm>
            <a:prstGeom prst="line">
              <a:avLst/>
            </a:prstGeom>
            <a:ln>
              <a:gradFill>
                <a:gsLst>
                  <a:gs pos="100000">
                    <a:srgbClr val="0070C0">
                      <a:alpha val="62000"/>
                    </a:srgbClr>
                  </a:gs>
                  <a:gs pos="9000">
                    <a:srgbClr val="A5EAF8">
                      <a:alpha val="63356"/>
                    </a:srgbClr>
                  </a:gs>
                  <a:gs pos="80000">
                    <a:srgbClr val="00B0F0">
                      <a:alpha val="5900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5963DDA-9356-C4BF-19B3-E6A126A44F4B}"/>
                </a:ext>
              </a:extLst>
            </p:cNvPr>
            <p:cNvCxnSpPr>
              <a:cxnSpLocks/>
            </p:cNvCxnSpPr>
            <p:nvPr/>
          </p:nvCxnSpPr>
          <p:spPr>
            <a:xfrm>
              <a:off x="10648001" y="392124"/>
              <a:ext cx="0" cy="6123313"/>
            </a:xfrm>
            <a:prstGeom prst="line">
              <a:avLst/>
            </a:prstGeom>
            <a:ln>
              <a:gradFill>
                <a:gsLst>
                  <a:gs pos="100000">
                    <a:srgbClr val="0070C0">
                      <a:alpha val="62000"/>
                    </a:srgbClr>
                  </a:gs>
                  <a:gs pos="9000">
                    <a:srgbClr val="A5EAF8">
                      <a:alpha val="63356"/>
                    </a:srgbClr>
                  </a:gs>
                  <a:gs pos="80000">
                    <a:srgbClr val="00B0F0">
                      <a:alpha val="59000"/>
                    </a:srgbClr>
                  </a:gs>
                </a:gsLst>
                <a:lin ang="5400000" scaled="1"/>
              </a:gradFill>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E33F89B0-295A-CD7D-2C07-61F09EA916D1}"/>
              </a:ext>
            </a:extLst>
          </p:cNvPr>
          <p:cNvGrpSpPr/>
          <p:nvPr/>
        </p:nvGrpSpPr>
        <p:grpSpPr>
          <a:xfrm>
            <a:off x="5416868" y="967145"/>
            <a:ext cx="1885765" cy="5236885"/>
            <a:chOff x="0" y="889559"/>
            <a:chExt cx="1271437" cy="6349865"/>
          </a:xfrm>
        </p:grpSpPr>
        <p:cxnSp>
          <p:nvCxnSpPr>
            <p:cNvPr id="15" name="Straight Connector 14">
              <a:extLst>
                <a:ext uri="{FF2B5EF4-FFF2-40B4-BE49-F238E27FC236}">
                  <a16:creationId xmlns:a16="http://schemas.microsoft.com/office/drawing/2014/main" id="{24B90605-BFA3-254C-8FEB-79DB0DC88881}"/>
                </a:ext>
              </a:extLst>
            </p:cNvPr>
            <p:cNvCxnSpPr/>
            <p:nvPr/>
          </p:nvCxnSpPr>
          <p:spPr>
            <a:xfrm>
              <a:off x="0" y="889559"/>
              <a:ext cx="0" cy="6349865"/>
            </a:xfrm>
            <a:prstGeom prst="line">
              <a:avLst/>
            </a:prstGeom>
            <a:ln w="34925" cap="rnd">
              <a:solidFill>
                <a:srgbClr val="00B0F0"/>
              </a:solidFill>
              <a:headEnd type="oval"/>
              <a:tailEnd type="oval"/>
            </a:ln>
            <a:effectLst>
              <a:outerShdw blurRad="40000" dist="20000" dir="5400000" rotWithShape="0">
                <a:schemeClr val="tx1">
                  <a:alpha val="38000"/>
                </a:schemeClr>
              </a:outerShdw>
            </a:effectLst>
          </p:spPr>
          <p:style>
            <a:lnRef idx="2">
              <a:schemeClr val="accent1"/>
            </a:lnRef>
            <a:fillRef idx="0">
              <a:schemeClr val="accent1"/>
            </a:fillRef>
            <a:effectRef idx="1">
              <a:schemeClr val="accent1"/>
            </a:effectRef>
            <a:fontRef idx="minor">
              <a:schemeClr val="tx1"/>
            </a:fontRef>
          </p:style>
        </p:cxnSp>
        <p:sp>
          <p:nvSpPr>
            <p:cNvPr id="16" name="Display 15">
              <a:extLst>
                <a:ext uri="{FF2B5EF4-FFF2-40B4-BE49-F238E27FC236}">
                  <a16:creationId xmlns:a16="http://schemas.microsoft.com/office/drawing/2014/main" id="{BEF39A53-8678-980C-6BA4-3B2DC4A08AA9}"/>
                </a:ext>
              </a:extLst>
            </p:cNvPr>
            <p:cNvSpPr/>
            <p:nvPr/>
          </p:nvSpPr>
          <p:spPr>
            <a:xfrm>
              <a:off x="12694" y="1701761"/>
              <a:ext cx="1258743" cy="949089"/>
            </a:xfrm>
            <a:prstGeom prst="flowChartDisplay">
              <a:avLst/>
            </a:prstGeom>
            <a:solidFill>
              <a:srgbClr val="D3FBFF"/>
            </a:solidFill>
          </p:spPr>
          <p:style>
            <a:lnRef idx="0">
              <a:schemeClr val="dk1"/>
            </a:lnRef>
            <a:fillRef idx="3">
              <a:schemeClr val="dk1"/>
            </a:fillRef>
            <a:effectRef idx="3">
              <a:schemeClr val="dk1"/>
            </a:effectRef>
            <a:fontRef idx="minor">
              <a:schemeClr val="lt1"/>
            </a:fontRef>
          </p:style>
          <p:txBody>
            <a:bodyPr lIns="0" tIns="0" rIns="0" bIns="0" rtlCol="0" anchor="ctr"/>
            <a:lstStyle/>
            <a:p>
              <a:pPr marL="0" marR="0" algn="ctr">
                <a:spcBef>
                  <a:spcPts val="0"/>
                </a:spcBef>
                <a:spcAft>
                  <a:spcPts val="0"/>
                </a:spcAft>
              </a:pPr>
              <a:r>
                <a:rPr lang="en-US" sz="1300" dirty="0">
                  <a:solidFill>
                    <a:srgbClr val="0070C0"/>
                  </a:solidFill>
                  <a:effectLst/>
                  <a:latin typeface="Century Gothic" panose="020B0502020202020204" pitchFamily="34" charset="0"/>
                  <a:ea typeface="Times New Roman" panose="02020603050405020304" pitchFamily="18" charset="0"/>
                  <a:cs typeface="Times New Roman" panose="02020603050405020304" pitchFamily="18" charset="0"/>
                </a:rPr>
                <a:t>MILESTONE</a:t>
              </a:r>
              <a:endParaRPr lang="en-US" sz="1200" dirty="0">
                <a:effectLst/>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300" dirty="0">
                  <a:solidFill>
                    <a:srgbClr val="0070C0"/>
                  </a:solidFill>
                  <a:effectLst/>
                  <a:latin typeface="Century Gothic" panose="020B0502020202020204" pitchFamily="34" charset="0"/>
                  <a:ea typeface="Times New Roman" panose="02020603050405020304" pitchFamily="18" charset="0"/>
                  <a:cs typeface="Times New Roman" panose="02020603050405020304" pitchFamily="18" charset="0"/>
                </a:rPr>
                <a:t>00/00/00</a:t>
              </a:r>
              <a:endParaRPr lang="en-US" sz="1200" dirty="0">
                <a:effectLst/>
                <a:ea typeface="Times New Roman" panose="02020603050405020304" pitchFamily="18" charset="0"/>
                <a:cs typeface="Times New Roman" panose="02020603050405020304" pitchFamily="18" charset="0"/>
              </a:endParaRPr>
            </a:p>
          </p:txBody>
        </p:sp>
      </p:grpSp>
      <p:sp>
        <p:nvSpPr>
          <p:cNvPr id="40" name="TextBox 39">
            <a:extLst>
              <a:ext uri="{FF2B5EF4-FFF2-40B4-BE49-F238E27FC236}">
                <a16:creationId xmlns:a16="http://schemas.microsoft.com/office/drawing/2014/main" id="{3AB02B07-8D5F-6C1D-3F65-5556C94F3A09}"/>
              </a:ext>
            </a:extLst>
          </p:cNvPr>
          <p:cNvSpPr txBox="1"/>
          <p:nvPr/>
        </p:nvSpPr>
        <p:spPr>
          <a:xfrm>
            <a:off x="0" y="88258"/>
            <a:ext cx="1527048" cy="461665"/>
          </a:xfrm>
          <a:prstGeom prst="rect">
            <a:avLst/>
          </a:prstGeom>
          <a:noFill/>
        </p:spPr>
        <p:txBody>
          <a:bodyPr wrap="square" rtlCol="0">
            <a:spAutoFit/>
          </a:bodyPr>
          <a:lstStyle/>
          <a:p>
            <a:r>
              <a:rPr lang="en-US" sz="1100" dirty="0">
                <a:solidFill>
                  <a:srgbClr val="0070C0"/>
                </a:solidFill>
                <a:latin typeface="Century Gothic" panose="020B0502020202020204" pitchFamily="34" charset="0"/>
              </a:rPr>
              <a:t>SPRINT</a:t>
            </a:r>
            <a:r>
              <a:rPr lang="en-US" sz="2400" dirty="0">
                <a:solidFill>
                  <a:srgbClr val="0070C0"/>
                </a:solidFill>
                <a:latin typeface="Century Gothic" panose="020B0502020202020204" pitchFamily="34" charset="0"/>
              </a:rPr>
              <a:t> </a:t>
            </a:r>
            <a:r>
              <a:rPr lang="en-US" dirty="0">
                <a:solidFill>
                  <a:srgbClr val="0070C0"/>
                </a:solidFill>
                <a:latin typeface="Century Gothic" panose="020B0502020202020204" pitchFamily="34" charset="0"/>
              </a:rPr>
              <a:t>0</a:t>
            </a:r>
          </a:p>
        </p:txBody>
      </p:sp>
      <p:sp>
        <p:nvSpPr>
          <p:cNvPr id="18" name="TextBox 17">
            <a:extLst>
              <a:ext uri="{FF2B5EF4-FFF2-40B4-BE49-F238E27FC236}">
                <a16:creationId xmlns:a16="http://schemas.microsoft.com/office/drawing/2014/main" id="{462C2D95-42EB-8F52-FF1E-EE8B797D5391}"/>
              </a:ext>
            </a:extLst>
          </p:cNvPr>
          <p:cNvSpPr txBox="1"/>
          <p:nvPr/>
        </p:nvSpPr>
        <p:spPr>
          <a:xfrm>
            <a:off x="1520955" y="88258"/>
            <a:ext cx="1527048" cy="461665"/>
          </a:xfrm>
          <a:prstGeom prst="rect">
            <a:avLst/>
          </a:prstGeom>
          <a:noFill/>
        </p:spPr>
        <p:txBody>
          <a:bodyPr wrap="square" rtlCol="0">
            <a:spAutoFit/>
          </a:bodyPr>
          <a:lstStyle/>
          <a:p>
            <a:r>
              <a:rPr lang="en-US" sz="1100" dirty="0">
                <a:solidFill>
                  <a:srgbClr val="0070C0"/>
                </a:solidFill>
                <a:latin typeface="Century Gothic" panose="020B0502020202020204" pitchFamily="34" charset="0"/>
              </a:rPr>
              <a:t>SPRINT</a:t>
            </a:r>
            <a:r>
              <a:rPr lang="en-US" sz="2400" dirty="0">
                <a:solidFill>
                  <a:srgbClr val="0070C0"/>
                </a:solidFill>
                <a:latin typeface="Century Gothic" panose="020B0502020202020204" pitchFamily="34" charset="0"/>
              </a:rPr>
              <a:t> </a:t>
            </a:r>
            <a:r>
              <a:rPr lang="en-US" dirty="0">
                <a:solidFill>
                  <a:srgbClr val="0070C0"/>
                </a:solidFill>
                <a:latin typeface="Century Gothic" panose="020B0502020202020204" pitchFamily="34" charset="0"/>
              </a:rPr>
              <a:t>1</a:t>
            </a:r>
          </a:p>
        </p:txBody>
      </p:sp>
      <p:sp>
        <p:nvSpPr>
          <p:cNvPr id="19" name="TextBox 18">
            <a:extLst>
              <a:ext uri="{FF2B5EF4-FFF2-40B4-BE49-F238E27FC236}">
                <a16:creationId xmlns:a16="http://schemas.microsoft.com/office/drawing/2014/main" id="{ECEA5D65-731A-84EA-FD6B-258026D7A262}"/>
              </a:ext>
            </a:extLst>
          </p:cNvPr>
          <p:cNvSpPr txBox="1"/>
          <p:nvPr/>
        </p:nvSpPr>
        <p:spPr>
          <a:xfrm>
            <a:off x="3041910" y="88258"/>
            <a:ext cx="1527048" cy="461665"/>
          </a:xfrm>
          <a:prstGeom prst="rect">
            <a:avLst/>
          </a:prstGeom>
          <a:noFill/>
        </p:spPr>
        <p:txBody>
          <a:bodyPr wrap="square" rtlCol="0">
            <a:spAutoFit/>
          </a:bodyPr>
          <a:lstStyle/>
          <a:p>
            <a:r>
              <a:rPr lang="en-US" sz="1100" dirty="0">
                <a:solidFill>
                  <a:srgbClr val="0070C0"/>
                </a:solidFill>
                <a:latin typeface="Century Gothic" panose="020B0502020202020204" pitchFamily="34" charset="0"/>
              </a:rPr>
              <a:t>SPRINT</a:t>
            </a:r>
            <a:r>
              <a:rPr lang="en-US" sz="2400" dirty="0">
                <a:solidFill>
                  <a:srgbClr val="0070C0"/>
                </a:solidFill>
                <a:latin typeface="Century Gothic" panose="020B0502020202020204" pitchFamily="34" charset="0"/>
              </a:rPr>
              <a:t> </a:t>
            </a:r>
            <a:r>
              <a:rPr lang="en-US" dirty="0">
                <a:solidFill>
                  <a:srgbClr val="0070C0"/>
                </a:solidFill>
                <a:latin typeface="Century Gothic" panose="020B0502020202020204" pitchFamily="34" charset="0"/>
              </a:rPr>
              <a:t>2</a:t>
            </a:r>
          </a:p>
        </p:txBody>
      </p:sp>
      <p:sp>
        <p:nvSpPr>
          <p:cNvPr id="20" name="TextBox 19">
            <a:extLst>
              <a:ext uri="{FF2B5EF4-FFF2-40B4-BE49-F238E27FC236}">
                <a16:creationId xmlns:a16="http://schemas.microsoft.com/office/drawing/2014/main" id="{0F522EE3-745C-CE6F-D45C-DA1A6FA91A35}"/>
              </a:ext>
            </a:extLst>
          </p:cNvPr>
          <p:cNvSpPr txBox="1"/>
          <p:nvPr/>
        </p:nvSpPr>
        <p:spPr>
          <a:xfrm>
            <a:off x="4562865" y="88258"/>
            <a:ext cx="1527048" cy="461665"/>
          </a:xfrm>
          <a:prstGeom prst="rect">
            <a:avLst/>
          </a:prstGeom>
          <a:noFill/>
        </p:spPr>
        <p:txBody>
          <a:bodyPr wrap="square" rtlCol="0">
            <a:spAutoFit/>
          </a:bodyPr>
          <a:lstStyle/>
          <a:p>
            <a:r>
              <a:rPr lang="en-US" sz="1100" dirty="0">
                <a:solidFill>
                  <a:srgbClr val="0070C0"/>
                </a:solidFill>
                <a:latin typeface="Century Gothic" panose="020B0502020202020204" pitchFamily="34" charset="0"/>
              </a:rPr>
              <a:t>SPRINT</a:t>
            </a:r>
            <a:r>
              <a:rPr lang="en-US" sz="2400" dirty="0">
                <a:solidFill>
                  <a:srgbClr val="0070C0"/>
                </a:solidFill>
                <a:latin typeface="Century Gothic" panose="020B0502020202020204" pitchFamily="34" charset="0"/>
              </a:rPr>
              <a:t> </a:t>
            </a:r>
            <a:r>
              <a:rPr lang="en-US" dirty="0">
                <a:solidFill>
                  <a:srgbClr val="0070C0"/>
                </a:solidFill>
                <a:latin typeface="Century Gothic" panose="020B0502020202020204" pitchFamily="34" charset="0"/>
              </a:rPr>
              <a:t>3</a:t>
            </a:r>
          </a:p>
        </p:txBody>
      </p:sp>
      <p:sp>
        <p:nvSpPr>
          <p:cNvPr id="21" name="TextBox 20">
            <a:extLst>
              <a:ext uri="{FF2B5EF4-FFF2-40B4-BE49-F238E27FC236}">
                <a16:creationId xmlns:a16="http://schemas.microsoft.com/office/drawing/2014/main" id="{469C919A-AFF4-03A7-64FD-C05783F563EA}"/>
              </a:ext>
            </a:extLst>
          </p:cNvPr>
          <p:cNvSpPr txBox="1"/>
          <p:nvPr/>
        </p:nvSpPr>
        <p:spPr>
          <a:xfrm>
            <a:off x="6083820" y="88258"/>
            <a:ext cx="1527048" cy="461665"/>
          </a:xfrm>
          <a:prstGeom prst="rect">
            <a:avLst/>
          </a:prstGeom>
          <a:noFill/>
        </p:spPr>
        <p:txBody>
          <a:bodyPr wrap="square" rtlCol="0">
            <a:spAutoFit/>
          </a:bodyPr>
          <a:lstStyle/>
          <a:p>
            <a:r>
              <a:rPr lang="en-US" sz="1100" dirty="0">
                <a:solidFill>
                  <a:srgbClr val="0070C0"/>
                </a:solidFill>
                <a:latin typeface="Century Gothic" panose="020B0502020202020204" pitchFamily="34" charset="0"/>
              </a:rPr>
              <a:t>SPRINT</a:t>
            </a:r>
            <a:r>
              <a:rPr lang="en-US" sz="2400" dirty="0">
                <a:solidFill>
                  <a:srgbClr val="0070C0"/>
                </a:solidFill>
                <a:latin typeface="Century Gothic" panose="020B0502020202020204" pitchFamily="34" charset="0"/>
              </a:rPr>
              <a:t> </a:t>
            </a:r>
            <a:r>
              <a:rPr lang="en-US" dirty="0">
                <a:solidFill>
                  <a:srgbClr val="0070C0"/>
                </a:solidFill>
                <a:latin typeface="Century Gothic" panose="020B0502020202020204" pitchFamily="34" charset="0"/>
              </a:rPr>
              <a:t>4</a:t>
            </a:r>
          </a:p>
        </p:txBody>
      </p:sp>
      <p:sp>
        <p:nvSpPr>
          <p:cNvPr id="22" name="TextBox 21">
            <a:extLst>
              <a:ext uri="{FF2B5EF4-FFF2-40B4-BE49-F238E27FC236}">
                <a16:creationId xmlns:a16="http://schemas.microsoft.com/office/drawing/2014/main" id="{A4372C87-A497-4A79-76FC-83E6B1733AAE}"/>
              </a:ext>
            </a:extLst>
          </p:cNvPr>
          <p:cNvSpPr txBox="1"/>
          <p:nvPr/>
        </p:nvSpPr>
        <p:spPr>
          <a:xfrm>
            <a:off x="7604775" y="88258"/>
            <a:ext cx="1527048" cy="461665"/>
          </a:xfrm>
          <a:prstGeom prst="rect">
            <a:avLst/>
          </a:prstGeom>
          <a:noFill/>
        </p:spPr>
        <p:txBody>
          <a:bodyPr wrap="square" rtlCol="0">
            <a:spAutoFit/>
          </a:bodyPr>
          <a:lstStyle/>
          <a:p>
            <a:r>
              <a:rPr lang="en-US" sz="1100" dirty="0">
                <a:solidFill>
                  <a:srgbClr val="0070C0"/>
                </a:solidFill>
                <a:latin typeface="Century Gothic" panose="020B0502020202020204" pitchFamily="34" charset="0"/>
              </a:rPr>
              <a:t>SPRINT</a:t>
            </a:r>
            <a:r>
              <a:rPr lang="en-US" sz="2400" dirty="0">
                <a:solidFill>
                  <a:srgbClr val="0070C0"/>
                </a:solidFill>
                <a:latin typeface="Century Gothic" panose="020B0502020202020204" pitchFamily="34" charset="0"/>
              </a:rPr>
              <a:t> </a:t>
            </a:r>
            <a:r>
              <a:rPr lang="en-US" dirty="0">
                <a:solidFill>
                  <a:srgbClr val="0070C0"/>
                </a:solidFill>
                <a:latin typeface="Century Gothic" panose="020B0502020202020204" pitchFamily="34" charset="0"/>
              </a:rPr>
              <a:t>5</a:t>
            </a:r>
          </a:p>
        </p:txBody>
      </p:sp>
      <p:sp>
        <p:nvSpPr>
          <p:cNvPr id="23" name="TextBox 22">
            <a:extLst>
              <a:ext uri="{FF2B5EF4-FFF2-40B4-BE49-F238E27FC236}">
                <a16:creationId xmlns:a16="http://schemas.microsoft.com/office/drawing/2014/main" id="{9A4EE7D2-32CF-E15B-8684-25D701923773}"/>
              </a:ext>
            </a:extLst>
          </p:cNvPr>
          <p:cNvSpPr txBox="1"/>
          <p:nvPr/>
        </p:nvSpPr>
        <p:spPr>
          <a:xfrm>
            <a:off x="9125730" y="88258"/>
            <a:ext cx="1527048" cy="461665"/>
          </a:xfrm>
          <a:prstGeom prst="rect">
            <a:avLst/>
          </a:prstGeom>
          <a:noFill/>
        </p:spPr>
        <p:txBody>
          <a:bodyPr wrap="square" rtlCol="0">
            <a:spAutoFit/>
          </a:bodyPr>
          <a:lstStyle/>
          <a:p>
            <a:r>
              <a:rPr lang="en-US" sz="1100" dirty="0">
                <a:solidFill>
                  <a:srgbClr val="0070C0"/>
                </a:solidFill>
                <a:latin typeface="Century Gothic" panose="020B0502020202020204" pitchFamily="34" charset="0"/>
              </a:rPr>
              <a:t>SPRINT</a:t>
            </a:r>
            <a:r>
              <a:rPr lang="en-US" sz="2400" dirty="0">
                <a:solidFill>
                  <a:srgbClr val="0070C0"/>
                </a:solidFill>
                <a:latin typeface="Century Gothic" panose="020B0502020202020204" pitchFamily="34" charset="0"/>
              </a:rPr>
              <a:t> </a:t>
            </a:r>
            <a:r>
              <a:rPr lang="en-US" dirty="0">
                <a:solidFill>
                  <a:srgbClr val="0070C0"/>
                </a:solidFill>
                <a:latin typeface="Century Gothic" panose="020B0502020202020204" pitchFamily="34" charset="0"/>
              </a:rPr>
              <a:t>6</a:t>
            </a:r>
          </a:p>
        </p:txBody>
      </p:sp>
      <p:sp>
        <p:nvSpPr>
          <p:cNvPr id="24" name="TextBox 23">
            <a:extLst>
              <a:ext uri="{FF2B5EF4-FFF2-40B4-BE49-F238E27FC236}">
                <a16:creationId xmlns:a16="http://schemas.microsoft.com/office/drawing/2014/main" id="{D453EF2D-0224-D124-121B-DAA910394297}"/>
              </a:ext>
            </a:extLst>
          </p:cNvPr>
          <p:cNvSpPr txBox="1"/>
          <p:nvPr/>
        </p:nvSpPr>
        <p:spPr>
          <a:xfrm>
            <a:off x="10646685" y="88258"/>
            <a:ext cx="1527048" cy="461665"/>
          </a:xfrm>
          <a:prstGeom prst="rect">
            <a:avLst/>
          </a:prstGeom>
          <a:noFill/>
        </p:spPr>
        <p:txBody>
          <a:bodyPr wrap="square" rtlCol="0">
            <a:spAutoFit/>
          </a:bodyPr>
          <a:lstStyle/>
          <a:p>
            <a:r>
              <a:rPr lang="en-US" sz="1100" dirty="0">
                <a:solidFill>
                  <a:srgbClr val="0070C0"/>
                </a:solidFill>
                <a:latin typeface="Century Gothic" panose="020B0502020202020204" pitchFamily="34" charset="0"/>
              </a:rPr>
              <a:t>SPRINT</a:t>
            </a:r>
            <a:r>
              <a:rPr lang="en-US" sz="2400" dirty="0">
                <a:solidFill>
                  <a:srgbClr val="0070C0"/>
                </a:solidFill>
                <a:latin typeface="Century Gothic" panose="020B0502020202020204" pitchFamily="34" charset="0"/>
              </a:rPr>
              <a:t> </a:t>
            </a:r>
            <a:r>
              <a:rPr lang="en-US" dirty="0">
                <a:solidFill>
                  <a:srgbClr val="0070C0"/>
                </a:solidFill>
                <a:latin typeface="Century Gothic" panose="020B0502020202020204" pitchFamily="34" charset="0"/>
              </a:rPr>
              <a:t>7</a:t>
            </a:r>
          </a:p>
        </p:txBody>
      </p:sp>
      <p:sp>
        <p:nvSpPr>
          <p:cNvPr id="26" name="TextBox 25">
            <a:extLst>
              <a:ext uri="{FF2B5EF4-FFF2-40B4-BE49-F238E27FC236}">
                <a16:creationId xmlns:a16="http://schemas.microsoft.com/office/drawing/2014/main" id="{A4412E04-A011-4061-DB3B-298E99C4A10A}"/>
              </a:ext>
            </a:extLst>
          </p:cNvPr>
          <p:cNvSpPr txBox="1"/>
          <p:nvPr/>
        </p:nvSpPr>
        <p:spPr>
          <a:xfrm>
            <a:off x="5204" y="556277"/>
            <a:ext cx="1527048" cy="261610"/>
          </a:xfrm>
          <a:prstGeom prst="rect">
            <a:avLst/>
          </a:prstGeom>
          <a:noFill/>
        </p:spPr>
        <p:txBody>
          <a:bodyPr wrap="square" lIns="91440" tIns="0" rIns="0" bIns="0" rtlCol="0" anchor="ctr" anchorCtr="0">
            <a:spAutoFit/>
          </a:bodyPr>
          <a:lstStyle/>
          <a:p>
            <a:r>
              <a:rPr lang="en-US" sz="1700" dirty="0">
                <a:solidFill>
                  <a:srgbClr val="00B0F0"/>
                </a:solidFill>
                <a:latin typeface="Century Gothic" panose="020B0502020202020204" pitchFamily="34" charset="0"/>
              </a:rPr>
              <a:t>1 - Jan</a:t>
            </a:r>
          </a:p>
        </p:txBody>
      </p:sp>
      <p:sp>
        <p:nvSpPr>
          <p:cNvPr id="27" name="TextBox 26">
            <a:extLst>
              <a:ext uri="{FF2B5EF4-FFF2-40B4-BE49-F238E27FC236}">
                <a16:creationId xmlns:a16="http://schemas.microsoft.com/office/drawing/2014/main" id="{BCDD451C-6DDD-AFDD-788A-2A0685EFE92C}"/>
              </a:ext>
            </a:extLst>
          </p:cNvPr>
          <p:cNvSpPr txBox="1"/>
          <p:nvPr/>
        </p:nvSpPr>
        <p:spPr>
          <a:xfrm>
            <a:off x="1526159" y="556277"/>
            <a:ext cx="1527048" cy="261610"/>
          </a:xfrm>
          <a:prstGeom prst="rect">
            <a:avLst/>
          </a:prstGeom>
          <a:noFill/>
        </p:spPr>
        <p:txBody>
          <a:bodyPr wrap="square" lIns="91440" tIns="0" rIns="0" bIns="0" rtlCol="0" anchor="ctr" anchorCtr="0">
            <a:spAutoFit/>
          </a:bodyPr>
          <a:lstStyle/>
          <a:p>
            <a:r>
              <a:rPr lang="en-US" sz="1700" dirty="0">
                <a:solidFill>
                  <a:srgbClr val="00B0F0"/>
                </a:solidFill>
                <a:latin typeface="Century Gothic" panose="020B0502020202020204" pitchFamily="34" charset="0"/>
              </a:rPr>
              <a:t>15 - Jan</a:t>
            </a:r>
          </a:p>
        </p:txBody>
      </p:sp>
      <p:sp>
        <p:nvSpPr>
          <p:cNvPr id="28" name="TextBox 27">
            <a:extLst>
              <a:ext uri="{FF2B5EF4-FFF2-40B4-BE49-F238E27FC236}">
                <a16:creationId xmlns:a16="http://schemas.microsoft.com/office/drawing/2014/main" id="{9FC1578A-EFD2-92E4-6772-AAB34A6ED29A}"/>
              </a:ext>
            </a:extLst>
          </p:cNvPr>
          <p:cNvSpPr txBox="1"/>
          <p:nvPr/>
        </p:nvSpPr>
        <p:spPr>
          <a:xfrm>
            <a:off x="3047114" y="556277"/>
            <a:ext cx="1527048" cy="261610"/>
          </a:xfrm>
          <a:prstGeom prst="rect">
            <a:avLst/>
          </a:prstGeom>
          <a:noFill/>
        </p:spPr>
        <p:txBody>
          <a:bodyPr wrap="square" lIns="91440" tIns="0" rIns="0" bIns="0" rtlCol="0" anchor="ctr" anchorCtr="0">
            <a:spAutoFit/>
          </a:bodyPr>
          <a:lstStyle/>
          <a:p>
            <a:r>
              <a:rPr lang="en-US" sz="1700" dirty="0">
                <a:solidFill>
                  <a:srgbClr val="00B0F0"/>
                </a:solidFill>
                <a:latin typeface="Century Gothic" panose="020B0502020202020204" pitchFamily="34" charset="0"/>
              </a:rPr>
              <a:t>1 - Feb</a:t>
            </a:r>
          </a:p>
        </p:txBody>
      </p:sp>
      <p:sp>
        <p:nvSpPr>
          <p:cNvPr id="29" name="TextBox 28">
            <a:extLst>
              <a:ext uri="{FF2B5EF4-FFF2-40B4-BE49-F238E27FC236}">
                <a16:creationId xmlns:a16="http://schemas.microsoft.com/office/drawing/2014/main" id="{2A1197EA-986C-0862-2875-84B281F29C69}"/>
              </a:ext>
            </a:extLst>
          </p:cNvPr>
          <p:cNvSpPr txBox="1"/>
          <p:nvPr/>
        </p:nvSpPr>
        <p:spPr>
          <a:xfrm>
            <a:off x="4568069" y="556277"/>
            <a:ext cx="1527048" cy="261610"/>
          </a:xfrm>
          <a:prstGeom prst="rect">
            <a:avLst/>
          </a:prstGeom>
          <a:noFill/>
        </p:spPr>
        <p:txBody>
          <a:bodyPr wrap="square" lIns="91440" tIns="0" rIns="0" bIns="0" rtlCol="0" anchor="ctr" anchorCtr="0">
            <a:spAutoFit/>
          </a:bodyPr>
          <a:lstStyle/>
          <a:p>
            <a:r>
              <a:rPr lang="en-US" sz="1700" dirty="0">
                <a:solidFill>
                  <a:srgbClr val="00B0F0"/>
                </a:solidFill>
                <a:latin typeface="Century Gothic" panose="020B0502020202020204" pitchFamily="34" charset="0"/>
              </a:rPr>
              <a:t>15 - Feb</a:t>
            </a:r>
          </a:p>
        </p:txBody>
      </p:sp>
      <p:sp>
        <p:nvSpPr>
          <p:cNvPr id="30" name="TextBox 29">
            <a:extLst>
              <a:ext uri="{FF2B5EF4-FFF2-40B4-BE49-F238E27FC236}">
                <a16:creationId xmlns:a16="http://schemas.microsoft.com/office/drawing/2014/main" id="{52760100-D6D3-CDE0-2BEA-4538F2825922}"/>
              </a:ext>
            </a:extLst>
          </p:cNvPr>
          <p:cNvSpPr txBox="1"/>
          <p:nvPr/>
        </p:nvSpPr>
        <p:spPr>
          <a:xfrm>
            <a:off x="6089024" y="556277"/>
            <a:ext cx="1527048" cy="261610"/>
          </a:xfrm>
          <a:prstGeom prst="rect">
            <a:avLst/>
          </a:prstGeom>
          <a:noFill/>
        </p:spPr>
        <p:txBody>
          <a:bodyPr wrap="square" lIns="91440" tIns="0" rIns="0" bIns="0" rtlCol="0" anchor="ctr" anchorCtr="0">
            <a:spAutoFit/>
          </a:bodyPr>
          <a:lstStyle/>
          <a:p>
            <a:r>
              <a:rPr lang="en-US" sz="1700" dirty="0">
                <a:solidFill>
                  <a:srgbClr val="00B0F0"/>
                </a:solidFill>
                <a:latin typeface="Century Gothic" panose="020B0502020202020204" pitchFamily="34" charset="0"/>
              </a:rPr>
              <a:t>1 - Mar</a:t>
            </a:r>
          </a:p>
        </p:txBody>
      </p:sp>
      <p:sp>
        <p:nvSpPr>
          <p:cNvPr id="31" name="TextBox 30">
            <a:extLst>
              <a:ext uri="{FF2B5EF4-FFF2-40B4-BE49-F238E27FC236}">
                <a16:creationId xmlns:a16="http://schemas.microsoft.com/office/drawing/2014/main" id="{DF577BBB-09F7-3318-B10C-0D9317B4DE8C}"/>
              </a:ext>
            </a:extLst>
          </p:cNvPr>
          <p:cNvSpPr txBox="1"/>
          <p:nvPr/>
        </p:nvSpPr>
        <p:spPr>
          <a:xfrm>
            <a:off x="7609979" y="556277"/>
            <a:ext cx="1527048" cy="261610"/>
          </a:xfrm>
          <a:prstGeom prst="rect">
            <a:avLst/>
          </a:prstGeom>
          <a:noFill/>
        </p:spPr>
        <p:txBody>
          <a:bodyPr wrap="square" lIns="91440" tIns="0" rIns="0" bIns="0" rtlCol="0" anchor="ctr" anchorCtr="0">
            <a:spAutoFit/>
          </a:bodyPr>
          <a:lstStyle/>
          <a:p>
            <a:r>
              <a:rPr lang="en-US" sz="1700" dirty="0">
                <a:solidFill>
                  <a:srgbClr val="00B0F0"/>
                </a:solidFill>
                <a:latin typeface="Century Gothic" panose="020B0502020202020204" pitchFamily="34" charset="0"/>
              </a:rPr>
              <a:t>15 - Mar</a:t>
            </a:r>
          </a:p>
        </p:txBody>
      </p:sp>
      <p:sp>
        <p:nvSpPr>
          <p:cNvPr id="32" name="TextBox 31">
            <a:extLst>
              <a:ext uri="{FF2B5EF4-FFF2-40B4-BE49-F238E27FC236}">
                <a16:creationId xmlns:a16="http://schemas.microsoft.com/office/drawing/2014/main" id="{F08C48E6-9294-0FFD-C601-0D4C1945A969}"/>
              </a:ext>
            </a:extLst>
          </p:cNvPr>
          <p:cNvSpPr txBox="1"/>
          <p:nvPr/>
        </p:nvSpPr>
        <p:spPr>
          <a:xfrm>
            <a:off x="9130934" y="556277"/>
            <a:ext cx="1527048" cy="261610"/>
          </a:xfrm>
          <a:prstGeom prst="rect">
            <a:avLst/>
          </a:prstGeom>
          <a:noFill/>
        </p:spPr>
        <p:txBody>
          <a:bodyPr wrap="square" lIns="91440" tIns="0" rIns="0" bIns="0" rtlCol="0" anchor="ctr" anchorCtr="0">
            <a:spAutoFit/>
          </a:bodyPr>
          <a:lstStyle/>
          <a:p>
            <a:r>
              <a:rPr lang="en-US" sz="1700" dirty="0">
                <a:solidFill>
                  <a:srgbClr val="00B0F0"/>
                </a:solidFill>
                <a:latin typeface="Century Gothic" panose="020B0502020202020204" pitchFamily="34" charset="0"/>
              </a:rPr>
              <a:t>1 - Apr</a:t>
            </a:r>
          </a:p>
        </p:txBody>
      </p:sp>
      <p:sp>
        <p:nvSpPr>
          <p:cNvPr id="33" name="TextBox 32">
            <a:extLst>
              <a:ext uri="{FF2B5EF4-FFF2-40B4-BE49-F238E27FC236}">
                <a16:creationId xmlns:a16="http://schemas.microsoft.com/office/drawing/2014/main" id="{D45788F4-840D-5E1D-A4EE-59BE43C7DDF9}"/>
              </a:ext>
            </a:extLst>
          </p:cNvPr>
          <p:cNvSpPr txBox="1"/>
          <p:nvPr/>
        </p:nvSpPr>
        <p:spPr>
          <a:xfrm>
            <a:off x="10651889" y="556277"/>
            <a:ext cx="1527048" cy="261610"/>
          </a:xfrm>
          <a:prstGeom prst="rect">
            <a:avLst/>
          </a:prstGeom>
          <a:noFill/>
        </p:spPr>
        <p:txBody>
          <a:bodyPr wrap="square" lIns="91440" tIns="0" rIns="0" bIns="0" rtlCol="0" anchor="ctr" anchorCtr="0">
            <a:spAutoFit/>
          </a:bodyPr>
          <a:lstStyle/>
          <a:p>
            <a:r>
              <a:rPr lang="en-US" sz="1700" dirty="0">
                <a:solidFill>
                  <a:srgbClr val="00B0F0"/>
                </a:solidFill>
                <a:latin typeface="Century Gothic" panose="020B0502020202020204" pitchFamily="34" charset="0"/>
              </a:rPr>
              <a:t>15 - Apr</a:t>
            </a:r>
          </a:p>
        </p:txBody>
      </p:sp>
      <p:sp>
        <p:nvSpPr>
          <p:cNvPr id="52" name="TextBox 51">
            <a:extLst>
              <a:ext uri="{FF2B5EF4-FFF2-40B4-BE49-F238E27FC236}">
                <a16:creationId xmlns:a16="http://schemas.microsoft.com/office/drawing/2014/main" id="{C28EDE5D-74CB-2AA6-9363-E0B0D6D31CDA}"/>
              </a:ext>
            </a:extLst>
          </p:cNvPr>
          <p:cNvSpPr txBox="1"/>
          <p:nvPr/>
        </p:nvSpPr>
        <p:spPr>
          <a:xfrm>
            <a:off x="-12561" y="1053018"/>
            <a:ext cx="7315200" cy="423193"/>
          </a:xfrm>
          <a:prstGeom prst="rect">
            <a:avLst/>
          </a:prstGeom>
          <a:noFill/>
        </p:spPr>
        <p:txBody>
          <a:bodyPr wrap="square" rtlCol="0">
            <a:spAutoFit/>
          </a:bodyPr>
          <a:lstStyle/>
          <a:p>
            <a:pPr marL="0" marR="0">
              <a:lnSpc>
                <a:spcPct val="115000"/>
              </a:lnSpc>
              <a:spcBef>
                <a:spcPts val="0"/>
              </a:spcBef>
              <a:spcAft>
                <a:spcPts val="0"/>
              </a:spcAft>
            </a:pPr>
            <a:r>
              <a:rPr lang="en-US" sz="2000" dirty="0">
                <a:solidFill>
                  <a:srgbClr val="595959"/>
                </a:solidFill>
                <a:effectLst>
                  <a:glow rad="190500">
                    <a:schemeClr val="bg1"/>
                  </a:glow>
                </a:effectLst>
                <a:latin typeface="Century Gothic" panose="020B0502020202020204" pitchFamily="34" charset="0"/>
                <a:ea typeface="Times New Roman" panose="02020603050405020304" pitchFamily="18" charset="0"/>
                <a:cs typeface="Times New Roman" panose="02020603050405020304" pitchFamily="18" charset="0"/>
              </a:rPr>
              <a:t>3. SOFTWARE DEVELOPMENT FOR CHARGING STATIONS</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0" name="TextBox 59">
            <a:extLst>
              <a:ext uri="{FF2B5EF4-FFF2-40B4-BE49-F238E27FC236}">
                <a16:creationId xmlns:a16="http://schemas.microsoft.com/office/drawing/2014/main" id="{8C2D2D95-C100-5646-3D67-4E195BEF943C}"/>
              </a:ext>
            </a:extLst>
          </p:cNvPr>
          <p:cNvSpPr txBox="1"/>
          <p:nvPr/>
        </p:nvSpPr>
        <p:spPr>
          <a:xfrm>
            <a:off x="-7859" y="3567499"/>
            <a:ext cx="7315200" cy="423193"/>
          </a:xfrm>
          <a:prstGeom prst="rect">
            <a:avLst/>
          </a:prstGeom>
          <a:noFill/>
        </p:spPr>
        <p:txBody>
          <a:bodyPr wrap="square" rtlCol="0">
            <a:spAutoFit/>
          </a:bodyPr>
          <a:lstStyle/>
          <a:p>
            <a:pPr marL="0" marR="0">
              <a:lnSpc>
                <a:spcPct val="115000"/>
              </a:lnSpc>
              <a:spcBef>
                <a:spcPts val="0"/>
              </a:spcBef>
              <a:spcAft>
                <a:spcPts val="0"/>
              </a:spcAft>
            </a:pPr>
            <a:r>
              <a:rPr lang="en-US" sz="2000" dirty="0">
                <a:solidFill>
                  <a:srgbClr val="595959"/>
                </a:solidFill>
                <a:effectLst>
                  <a:glow rad="190500">
                    <a:schemeClr val="bg1"/>
                  </a:glow>
                </a:effectLst>
                <a:latin typeface="Century Gothic" panose="020B0502020202020204" pitchFamily="34" charset="0"/>
                <a:ea typeface="Times New Roman" panose="02020603050405020304" pitchFamily="18" charset="0"/>
                <a:cs typeface="Times New Roman" panose="02020603050405020304" pitchFamily="18" charset="0"/>
              </a:rPr>
              <a:t>4. MOBILE APP DEVELOPMENT</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pSp>
        <p:nvGrpSpPr>
          <p:cNvPr id="3" name="Group 2">
            <a:extLst>
              <a:ext uri="{FF2B5EF4-FFF2-40B4-BE49-F238E27FC236}">
                <a16:creationId xmlns:a16="http://schemas.microsoft.com/office/drawing/2014/main" id="{B168A703-AA0D-6442-8A3E-8ADAEFCA5362}"/>
              </a:ext>
            </a:extLst>
          </p:cNvPr>
          <p:cNvGrpSpPr/>
          <p:nvPr/>
        </p:nvGrpSpPr>
        <p:grpSpPr>
          <a:xfrm>
            <a:off x="74795" y="6406206"/>
            <a:ext cx="7541277" cy="329643"/>
            <a:chOff x="0" y="0"/>
            <a:chExt cx="7541277" cy="329643"/>
          </a:xfrm>
        </p:grpSpPr>
        <p:grpSp>
          <p:nvGrpSpPr>
            <p:cNvPr id="4" name="Group 3">
              <a:extLst>
                <a:ext uri="{FF2B5EF4-FFF2-40B4-BE49-F238E27FC236}">
                  <a16:creationId xmlns:a16="http://schemas.microsoft.com/office/drawing/2014/main" id="{95413781-E14F-CB4D-B86D-8FB03D95B1EF}"/>
                </a:ext>
              </a:extLst>
            </p:cNvPr>
            <p:cNvGrpSpPr/>
            <p:nvPr/>
          </p:nvGrpSpPr>
          <p:grpSpPr>
            <a:xfrm>
              <a:off x="1123950" y="0"/>
              <a:ext cx="6417327" cy="320040"/>
              <a:chOff x="1123950" y="0"/>
              <a:chExt cx="6345105" cy="320040"/>
            </a:xfrm>
          </p:grpSpPr>
          <p:sp>
            <p:nvSpPr>
              <p:cNvPr id="6" name="Rounded Rectangle 5">
                <a:extLst>
                  <a:ext uri="{FF2B5EF4-FFF2-40B4-BE49-F238E27FC236}">
                    <a16:creationId xmlns:a16="http://schemas.microsoft.com/office/drawing/2014/main" id="{31F90DC4-34A3-A145-AB1A-C09C97CCC7B2}"/>
                  </a:ext>
                </a:extLst>
              </p:cNvPr>
              <p:cNvSpPr/>
              <p:nvPr/>
            </p:nvSpPr>
            <p:spPr>
              <a:xfrm>
                <a:off x="6258983" y="0"/>
                <a:ext cx="457200" cy="320040"/>
              </a:xfrm>
              <a:prstGeom prst="roundRect">
                <a:avLst/>
              </a:prstGeom>
              <a:solidFill>
                <a:srgbClr val="FFCA00"/>
              </a:solidFill>
              <a:ln w="63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7" name="Rounded Rectangle 6">
                <a:extLst>
                  <a:ext uri="{FF2B5EF4-FFF2-40B4-BE49-F238E27FC236}">
                    <a16:creationId xmlns:a16="http://schemas.microsoft.com/office/drawing/2014/main" id="{9828DEEB-9DEC-BC41-BB04-0F725319529E}"/>
                  </a:ext>
                </a:extLst>
              </p:cNvPr>
              <p:cNvSpPr/>
              <p:nvPr/>
            </p:nvSpPr>
            <p:spPr>
              <a:xfrm>
                <a:off x="2838450" y="0"/>
                <a:ext cx="452966" cy="320040"/>
              </a:xfrm>
              <a:prstGeom prst="roundRect">
                <a:avLst/>
              </a:prstGeom>
              <a:solidFill>
                <a:srgbClr val="A5E9F7"/>
              </a:solidFill>
              <a:ln w="63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8" name="Rounded Rectangle 7">
                <a:extLst>
                  <a:ext uri="{FF2B5EF4-FFF2-40B4-BE49-F238E27FC236}">
                    <a16:creationId xmlns:a16="http://schemas.microsoft.com/office/drawing/2014/main" id="{6400F283-9CAE-C843-A704-B795FC8E055A}"/>
                  </a:ext>
                </a:extLst>
              </p:cNvPr>
              <p:cNvSpPr/>
              <p:nvPr/>
            </p:nvSpPr>
            <p:spPr>
              <a:xfrm>
                <a:off x="4548716" y="0"/>
                <a:ext cx="452967" cy="320040"/>
              </a:xfrm>
              <a:prstGeom prst="roundRect">
                <a:avLst/>
              </a:prstGeom>
              <a:solidFill>
                <a:srgbClr val="FFA384"/>
              </a:solidFill>
              <a:ln w="6350">
                <a:solidFill>
                  <a:schemeClr val="bg1">
                    <a:lumMod val="75000"/>
                  </a:schemeClr>
                </a:solidFill>
              </a:ln>
              <a:effectLst/>
            </p:spPr>
            <p:style>
              <a:lnRef idx="2">
                <a:schemeClr val="dk1"/>
              </a:lnRef>
              <a:fillRef idx="1">
                <a:schemeClr val="lt1"/>
              </a:fillRef>
              <a:effectRef idx="0">
                <a:schemeClr val="dk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lang="en-US" sz="1100"/>
              </a:p>
            </p:txBody>
          </p:sp>
          <p:sp>
            <p:nvSpPr>
              <p:cNvPr id="10" name="Rounded Rectangle 9">
                <a:extLst>
                  <a:ext uri="{FF2B5EF4-FFF2-40B4-BE49-F238E27FC236}">
                    <a16:creationId xmlns:a16="http://schemas.microsoft.com/office/drawing/2014/main" id="{87DAD5A4-0BA0-1442-83D7-B152C5CF51A7}"/>
                  </a:ext>
                </a:extLst>
              </p:cNvPr>
              <p:cNvSpPr/>
              <p:nvPr/>
            </p:nvSpPr>
            <p:spPr>
              <a:xfrm>
                <a:off x="1123950" y="0"/>
                <a:ext cx="457200" cy="320040"/>
              </a:xfrm>
              <a:prstGeom prst="roundRect">
                <a:avLst/>
              </a:prstGeom>
              <a:solidFill>
                <a:srgbClr val="E1EA15"/>
              </a:solidFill>
              <a:ln w="63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solidFill>
                    <a:schemeClr val="tx1"/>
                  </a:solidFill>
                </a:endParaRPr>
              </a:p>
            </p:txBody>
          </p:sp>
          <p:sp>
            <p:nvSpPr>
              <p:cNvPr id="11" name="TextBox 1">
                <a:extLst>
                  <a:ext uri="{FF2B5EF4-FFF2-40B4-BE49-F238E27FC236}">
                    <a16:creationId xmlns:a16="http://schemas.microsoft.com/office/drawing/2014/main" id="{FAB1ADFC-3521-9047-BEDB-1EFAA9534DFB}"/>
                  </a:ext>
                </a:extLst>
              </p:cNvPr>
              <p:cNvSpPr txBox="1"/>
              <p:nvPr/>
            </p:nvSpPr>
            <p:spPr>
              <a:xfrm>
                <a:off x="1606550" y="25652"/>
                <a:ext cx="663972" cy="265265"/>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100">
                    <a:latin typeface="Century Gothic" panose="020B0502020202020204" pitchFamily="34" charset="0"/>
                  </a:rPr>
                  <a:t>TEAM 1</a:t>
                </a:r>
              </a:p>
            </p:txBody>
          </p:sp>
          <p:sp>
            <p:nvSpPr>
              <p:cNvPr id="12" name="TextBox 40">
                <a:extLst>
                  <a:ext uri="{FF2B5EF4-FFF2-40B4-BE49-F238E27FC236}">
                    <a16:creationId xmlns:a16="http://schemas.microsoft.com/office/drawing/2014/main" id="{B7B4AAB0-CEFF-8142-803B-B719C87FA0B7}"/>
                  </a:ext>
                </a:extLst>
              </p:cNvPr>
              <p:cNvSpPr txBox="1"/>
              <p:nvPr/>
            </p:nvSpPr>
            <p:spPr>
              <a:xfrm>
                <a:off x="6805083" y="25652"/>
                <a:ext cx="663972" cy="265265"/>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100">
                    <a:latin typeface="Century Gothic" panose="020B0502020202020204" pitchFamily="34" charset="0"/>
                  </a:rPr>
                  <a:t>TEAM 4</a:t>
                </a:r>
              </a:p>
            </p:txBody>
          </p:sp>
          <p:sp>
            <p:nvSpPr>
              <p:cNvPr id="13" name="TextBox 41">
                <a:extLst>
                  <a:ext uri="{FF2B5EF4-FFF2-40B4-BE49-F238E27FC236}">
                    <a16:creationId xmlns:a16="http://schemas.microsoft.com/office/drawing/2014/main" id="{7559C27F-7953-2C40-A6F0-B45DFEEFDAFB}"/>
                  </a:ext>
                </a:extLst>
              </p:cNvPr>
              <p:cNvSpPr txBox="1"/>
              <p:nvPr/>
            </p:nvSpPr>
            <p:spPr>
              <a:xfrm>
                <a:off x="3337983" y="25652"/>
                <a:ext cx="663972" cy="265265"/>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100">
                    <a:latin typeface="Century Gothic" panose="020B0502020202020204" pitchFamily="34" charset="0"/>
                  </a:rPr>
                  <a:t>TEAM 2</a:t>
                </a:r>
              </a:p>
            </p:txBody>
          </p:sp>
          <p:sp>
            <p:nvSpPr>
              <p:cNvPr id="14" name="TextBox 43">
                <a:extLst>
                  <a:ext uri="{FF2B5EF4-FFF2-40B4-BE49-F238E27FC236}">
                    <a16:creationId xmlns:a16="http://schemas.microsoft.com/office/drawing/2014/main" id="{64C944A2-3290-0341-90F8-2EC6ADD61718}"/>
                  </a:ext>
                </a:extLst>
              </p:cNvPr>
              <p:cNvSpPr txBox="1"/>
              <p:nvPr/>
            </p:nvSpPr>
            <p:spPr>
              <a:xfrm>
                <a:off x="5069417" y="25652"/>
                <a:ext cx="663972" cy="265265"/>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100">
                    <a:latin typeface="Century Gothic" panose="020B0502020202020204" pitchFamily="34" charset="0"/>
                  </a:rPr>
                  <a:t>TEAM 3</a:t>
                </a:r>
              </a:p>
            </p:txBody>
          </p:sp>
        </p:grpSp>
        <p:sp>
          <p:nvSpPr>
            <p:cNvPr id="5" name="TextBox 45">
              <a:extLst>
                <a:ext uri="{FF2B5EF4-FFF2-40B4-BE49-F238E27FC236}">
                  <a16:creationId xmlns:a16="http://schemas.microsoft.com/office/drawing/2014/main" id="{99DD3121-0EE1-E943-858A-E82D2900DCA7}"/>
                </a:ext>
              </a:extLst>
            </p:cNvPr>
            <p:cNvSpPr txBox="1"/>
            <p:nvPr/>
          </p:nvSpPr>
          <p:spPr>
            <a:xfrm>
              <a:off x="0" y="17185"/>
              <a:ext cx="1013354" cy="312458"/>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r>
                <a:rPr lang="en-US" sz="1400">
                  <a:solidFill>
                    <a:schemeClr val="tx1">
                      <a:lumMod val="65000"/>
                      <a:lumOff val="35000"/>
                    </a:schemeClr>
                  </a:solidFill>
                  <a:latin typeface="Century Gothic" panose="020B0502020202020204" pitchFamily="34" charset="0"/>
                </a:rPr>
                <a:t>TEAM KEY</a:t>
              </a:r>
            </a:p>
          </p:txBody>
        </p:sp>
      </p:grpSp>
      <p:sp>
        <p:nvSpPr>
          <p:cNvPr id="35" name="Shape 14">
            <a:extLst>
              <a:ext uri="{FF2B5EF4-FFF2-40B4-BE49-F238E27FC236}">
                <a16:creationId xmlns:a16="http://schemas.microsoft.com/office/drawing/2014/main" id="{0CD75F16-6711-4C43-A54B-73AAD5D57BB0}"/>
              </a:ext>
            </a:extLst>
          </p:cNvPr>
          <p:cNvSpPr/>
          <p:nvPr/>
        </p:nvSpPr>
        <p:spPr>
          <a:xfrm>
            <a:off x="2166365" y="1593657"/>
            <a:ext cx="1231811" cy="960082"/>
          </a:xfrm>
          <a:prstGeom prst="roundRect">
            <a:avLst>
              <a:gd name="adj" fmla="val 7365"/>
            </a:avLst>
          </a:prstGeom>
          <a:solidFill>
            <a:srgbClr val="FFA384"/>
          </a:solidFill>
          <a:ln w="6350">
            <a:solidFill>
              <a:schemeClr val="bg1">
                <a:lumMod val="75000"/>
              </a:schemeClr>
            </a:solidFill>
          </a:ln>
        </p:spPr>
        <p:txBody>
          <a:bodyPr spcFirstLastPara="1" wrap="square" lIns="73152" tIns="0" rIns="45720" bIns="0" anchor="ctr" anchorCtr="0">
            <a:noAutofit/>
          </a:bodyPr>
          <a:lstStyle/>
          <a:p>
            <a:pPr marL="0" marR="0">
              <a:spcBef>
                <a:spcPts val="0"/>
              </a:spcBef>
              <a:spcAft>
                <a:spcPts val="0"/>
              </a:spcAft>
            </a:pPr>
            <a:r>
              <a:rPr lang="en-US" sz="11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Develop user interface for charging stations.</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8" name="Shape 16">
            <a:extLst>
              <a:ext uri="{FF2B5EF4-FFF2-40B4-BE49-F238E27FC236}">
                <a16:creationId xmlns:a16="http://schemas.microsoft.com/office/drawing/2014/main" id="{C269B000-62AD-4847-99FD-9335FC65F348}"/>
              </a:ext>
            </a:extLst>
          </p:cNvPr>
          <p:cNvSpPr/>
          <p:nvPr/>
        </p:nvSpPr>
        <p:spPr>
          <a:xfrm>
            <a:off x="2189513" y="2716357"/>
            <a:ext cx="1854066" cy="509250"/>
          </a:xfrm>
          <a:prstGeom prst="roundRect">
            <a:avLst>
              <a:gd name="adj" fmla="val 16667"/>
            </a:avLst>
          </a:prstGeom>
          <a:solidFill>
            <a:srgbClr val="E1EA15"/>
          </a:solidFill>
          <a:ln w="6350" cap="flat" cmpd="sng">
            <a:solidFill>
              <a:schemeClr val="bg1">
                <a:lumMod val="75000"/>
              </a:schemeClr>
            </a:solidFill>
            <a:prstDash val="solid"/>
            <a:round/>
            <a:headEnd type="none" w="sm" len="sm"/>
            <a:tailEnd type="none" w="sm" len="sm"/>
          </a:ln>
        </p:spPr>
        <p:txBody>
          <a:bodyPr spcFirstLastPara="1" wrap="square" lIns="73152" tIns="0" rIns="45720" bIns="0" anchor="ctr" anchorCtr="0">
            <a:noAutofit/>
          </a:bodyPr>
          <a:lstStyle/>
          <a:p>
            <a:pPr marL="0" marR="0">
              <a:spcBef>
                <a:spcPts val="0"/>
              </a:spcBef>
              <a:spcAft>
                <a:spcPts val="0"/>
              </a:spcAft>
            </a:pPr>
            <a:r>
              <a:rPr lang="en-US" sz="11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Integrate payment processing system.</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9" name="Shape 20">
            <a:extLst>
              <a:ext uri="{FF2B5EF4-FFF2-40B4-BE49-F238E27FC236}">
                <a16:creationId xmlns:a16="http://schemas.microsoft.com/office/drawing/2014/main" id="{774AEFBB-5DC7-0A47-A215-6E379AA5698C}"/>
              </a:ext>
            </a:extLst>
          </p:cNvPr>
          <p:cNvSpPr/>
          <p:nvPr/>
        </p:nvSpPr>
        <p:spPr>
          <a:xfrm>
            <a:off x="3497358" y="1593657"/>
            <a:ext cx="1126408" cy="960082"/>
          </a:xfrm>
          <a:prstGeom prst="roundRect">
            <a:avLst>
              <a:gd name="adj" fmla="val 6141"/>
            </a:avLst>
          </a:prstGeom>
          <a:solidFill>
            <a:srgbClr val="FFCA00"/>
          </a:solidFill>
          <a:ln w="6350">
            <a:solidFill>
              <a:schemeClr val="bg1">
                <a:lumMod val="75000"/>
              </a:schemeClr>
            </a:solidFill>
          </a:ln>
        </p:spPr>
        <p:txBody>
          <a:bodyPr spcFirstLastPara="1" wrap="square" lIns="73152" tIns="0" rIns="45720" bIns="0" anchor="ctr" anchorCtr="0">
            <a:noAutofit/>
          </a:bodyPr>
          <a:lstStyle/>
          <a:p>
            <a:pPr marL="0" marR="0">
              <a:spcBef>
                <a:spcPts val="0"/>
              </a:spcBef>
              <a:spcAft>
                <a:spcPts val="0"/>
              </a:spcAft>
            </a:pPr>
            <a:r>
              <a:rPr lang="en-US" sz="11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Create monitoring system for station status.</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1" name="Shape 16">
            <a:extLst>
              <a:ext uri="{FF2B5EF4-FFF2-40B4-BE49-F238E27FC236}">
                <a16:creationId xmlns:a16="http://schemas.microsoft.com/office/drawing/2014/main" id="{F086B53A-6AC7-B047-A26C-2C803C10983A}"/>
              </a:ext>
            </a:extLst>
          </p:cNvPr>
          <p:cNvSpPr/>
          <p:nvPr/>
        </p:nvSpPr>
        <p:spPr>
          <a:xfrm>
            <a:off x="4122345" y="2716357"/>
            <a:ext cx="2501084" cy="509250"/>
          </a:xfrm>
          <a:prstGeom prst="roundRect">
            <a:avLst>
              <a:gd name="adj" fmla="val 16667"/>
            </a:avLst>
          </a:prstGeom>
          <a:solidFill>
            <a:srgbClr val="E1EA15"/>
          </a:solidFill>
          <a:ln w="6350" cap="flat" cmpd="sng">
            <a:solidFill>
              <a:schemeClr val="bg1">
                <a:lumMod val="75000"/>
              </a:schemeClr>
            </a:solidFill>
            <a:prstDash val="solid"/>
            <a:round/>
            <a:headEnd type="none" w="sm" len="sm"/>
            <a:tailEnd type="none" w="sm" len="sm"/>
          </a:ln>
        </p:spPr>
        <p:txBody>
          <a:bodyPr spcFirstLastPara="1" wrap="square" lIns="73152" tIns="0" rIns="45720" bIns="0" anchor="ctr" anchorCtr="0">
            <a:noAutofit/>
          </a:bodyPr>
          <a:lstStyle/>
          <a:p>
            <a:pPr marL="0" marR="0">
              <a:spcBef>
                <a:spcPts val="0"/>
              </a:spcBef>
              <a:spcAft>
                <a:spcPts val="0"/>
              </a:spcAft>
            </a:pPr>
            <a:r>
              <a:rPr lang="en-US" sz="11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Implement remote troubleshooting capabilities.</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7" name="Shape 14">
            <a:extLst>
              <a:ext uri="{FF2B5EF4-FFF2-40B4-BE49-F238E27FC236}">
                <a16:creationId xmlns:a16="http://schemas.microsoft.com/office/drawing/2014/main" id="{29453354-F613-EE43-934E-54AA459A102C}"/>
              </a:ext>
            </a:extLst>
          </p:cNvPr>
          <p:cNvSpPr/>
          <p:nvPr/>
        </p:nvSpPr>
        <p:spPr>
          <a:xfrm>
            <a:off x="2760156" y="4090101"/>
            <a:ext cx="2874645" cy="346710"/>
          </a:xfrm>
          <a:prstGeom prst="roundRect">
            <a:avLst>
              <a:gd name="adj" fmla="val 16667"/>
            </a:avLst>
          </a:prstGeom>
          <a:solidFill>
            <a:srgbClr val="FFA384"/>
          </a:solidFill>
          <a:ln w="6350">
            <a:solidFill>
              <a:schemeClr val="bg1">
                <a:lumMod val="75000"/>
              </a:schemeClr>
            </a:solidFill>
          </a:ln>
        </p:spPr>
        <p:txBody>
          <a:bodyPr spcFirstLastPara="1" wrap="square" lIns="73152" tIns="0" rIns="45720" bIns="0" anchor="ctr" anchorCtr="0">
            <a:noAutofit/>
          </a:bodyPr>
          <a:lstStyle/>
          <a:p>
            <a:pPr marL="0" marR="0">
              <a:spcBef>
                <a:spcPts val="0"/>
              </a:spcBef>
              <a:spcAft>
                <a:spcPts val="0"/>
              </a:spcAft>
            </a:pPr>
            <a:r>
              <a:rPr lang="en-US" sz="11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Design user-friendly app interface.</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8" name="Shape 16">
            <a:extLst>
              <a:ext uri="{FF2B5EF4-FFF2-40B4-BE49-F238E27FC236}">
                <a16:creationId xmlns:a16="http://schemas.microsoft.com/office/drawing/2014/main" id="{B161FF10-8FDC-4640-8DA6-000BF8D0159F}"/>
              </a:ext>
            </a:extLst>
          </p:cNvPr>
          <p:cNvSpPr/>
          <p:nvPr/>
        </p:nvSpPr>
        <p:spPr>
          <a:xfrm>
            <a:off x="2760156" y="4542221"/>
            <a:ext cx="2874645" cy="346710"/>
          </a:xfrm>
          <a:prstGeom prst="roundRect">
            <a:avLst>
              <a:gd name="adj" fmla="val 16667"/>
            </a:avLst>
          </a:prstGeom>
          <a:solidFill>
            <a:srgbClr val="E1EA15"/>
          </a:solidFill>
          <a:ln w="6350" cap="flat" cmpd="sng">
            <a:solidFill>
              <a:schemeClr val="bg1">
                <a:lumMod val="75000"/>
              </a:schemeClr>
            </a:solidFill>
            <a:prstDash val="solid"/>
            <a:round/>
            <a:headEnd type="none" w="sm" len="sm"/>
            <a:tailEnd type="none" w="sm" len="sm"/>
          </a:ln>
        </p:spPr>
        <p:txBody>
          <a:bodyPr spcFirstLastPara="1" wrap="square" lIns="73152" tIns="0" rIns="45720" bIns="0" anchor="ctr" anchorCtr="0">
            <a:noAutofit/>
          </a:bodyPr>
          <a:lstStyle/>
          <a:p>
            <a:pPr marL="0" marR="0">
              <a:spcBef>
                <a:spcPts val="0"/>
              </a:spcBef>
              <a:spcAft>
                <a:spcPts val="0"/>
              </a:spcAft>
            </a:pPr>
            <a:r>
              <a:rPr lang="en-US" sz="11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Integrate app with charging stations.</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0" name="Shape 20">
            <a:extLst>
              <a:ext uri="{FF2B5EF4-FFF2-40B4-BE49-F238E27FC236}">
                <a16:creationId xmlns:a16="http://schemas.microsoft.com/office/drawing/2014/main" id="{C80F79FB-82AB-C147-A07F-151763D56AA9}"/>
              </a:ext>
            </a:extLst>
          </p:cNvPr>
          <p:cNvSpPr/>
          <p:nvPr/>
        </p:nvSpPr>
        <p:spPr>
          <a:xfrm>
            <a:off x="3489771" y="4970211"/>
            <a:ext cx="1863090" cy="793115"/>
          </a:xfrm>
          <a:prstGeom prst="roundRect">
            <a:avLst>
              <a:gd name="adj" fmla="val 10448"/>
            </a:avLst>
          </a:prstGeom>
          <a:solidFill>
            <a:srgbClr val="FFCA00"/>
          </a:solidFill>
          <a:ln w="6350">
            <a:solidFill>
              <a:schemeClr val="bg1">
                <a:lumMod val="75000"/>
              </a:schemeClr>
            </a:solidFill>
          </a:ln>
        </p:spPr>
        <p:txBody>
          <a:bodyPr spcFirstLastPara="1" wrap="square" lIns="73152" tIns="0" rIns="45720" bIns="0" anchor="ctr" anchorCtr="0">
            <a:noAutofit/>
          </a:bodyPr>
          <a:lstStyle/>
          <a:p>
            <a:pPr marL="0" marR="0">
              <a:spcBef>
                <a:spcPts val="0"/>
              </a:spcBef>
              <a:spcAft>
                <a:spcPts val="0"/>
              </a:spcAft>
            </a:pPr>
            <a:r>
              <a:rPr lang="en-US" sz="11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Add features like location finder, booking, and payment.</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1" name="Shape 20">
            <a:extLst>
              <a:ext uri="{FF2B5EF4-FFF2-40B4-BE49-F238E27FC236}">
                <a16:creationId xmlns:a16="http://schemas.microsoft.com/office/drawing/2014/main" id="{440E22EA-A6AE-6C48-8F41-A7287118CF7A}"/>
              </a:ext>
            </a:extLst>
          </p:cNvPr>
          <p:cNvSpPr/>
          <p:nvPr/>
        </p:nvSpPr>
        <p:spPr>
          <a:xfrm>
            <a:off x="5422711" y="4970211"/>
            <a:ext cx="1226820" cy="793115"/>
          </a:xfrm>
          <a:prstGeom prst="roundRect">
            <a:avLst>
              <a:gd name="adj" fmla="val 10448"/>
            </a:avLst>
          </a:prstGeom>
          <a:solidFill>
            <a:srgbClr val="FFCA00"/>
          </a:solidFill>
          <a:ln w="6350">
            <a:solidFill>
              <a:schemeClr val="bg1">
                <a:lumMod val="75000"/>
              </a:schemeClr>
            </a:solidFill>
          </a:ln>
        </p:spPr>
        <p:txBody>
          <a:bodyPr spcFirstLastPara="1" wrap="square" lIns="73152" tIns="0" rIns="45720" bIns="0" anchor="ctr" anchorCtr="0">
            <a:noAutofit/>
          </a:bodyPr>
          <a:lstStyle/>
          <a:p>
            <a:pPr marL="0" marR="0">
              <a:spcBef>
                <a:spcPts val="0"/>
              </a:spcBef>
              <a:spcAft>
                <a:spcPts val="0"/>
              </a:spcAft>
            </a:pPr>
            <a:r>
              <a:rPr lang="en-US" sz="11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Ensure security measures for user data.</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05698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390012-770B-4ABF-E813-17B348ADBE0D}"/>
            </a:ext>
          </a:extLst>
        </p:cNvPr>
        <p:cNvGrpSpPr/>
        <p:nvPr/>
      </p:nvGrpSpPr>
      <p:grpSpPr>
        <a:xfrm>
          <a:off x="0" y="0"/>
          <a:ext cx="0" cy="0"/>
          <a:chOff x="0" y="0"/>
          <a:chExt cx="0" cy="0"/>
        </a:xfrm>
      </p:grpSpPr>
      <p:sp>
        <p:nvSpPr>
          <p:cNvPr id="58" name="Rectangle 57">
            <a:extLst>
              <a:ext uri="{FF2B5EF4-FFF2-40B4-BE49-F238E27FC236}">
                <a16:creationId xmlns:a16="http://schemas.microsoft.com/office/drawing/2014/main" id="{64642ADD-0C92-2A4D-B92E-82A3E1CCD1B7}"/>
              </a:ext>
            </a:extLst>
          </p:cNvPr>
          <p:cNvSpPr/>
          <p:nvPr/>
        </p:nvSpPr>
        <p:spPr>
          <a:xfrm>
            <a:off x="-13565" y="3970614"/>
            <a:ext cx="12207240" cy="1920240"/>
          </a:xfrm>
          <a:prstGeom prst="rect">
            <a:avLst/>
          </a:prstGeom>
          <a:solidFill>
            <a:schemeClr val="bg1"/>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BF57AEAD-679B-F639-BE93-CE86689A1026}"/>
              </a:ext>
            </a:extLst>
          </p:cNvPr>
          <p:cNvSpPr/>
          <p:nvPr/>
        </p:nvSpPr>
        <p:spPr>
          <a:xfrm>
            <a:off x="-18267" y="1456133"/>
            <a:ext cx="12207240" cy="1920240"/>
          </a:xfrm>
          <a:prstGeom prst="rect">
            <a:avLst/>
          </a:prstGeom>
          <a:solidFill>
            <a:schemeClr val="bg1"/>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2DEF2B34-702F-4F15-5562-79605F118606}"/>
              </a:ext>
            </a:extLst>
          </p:cNvPr>
          <p:cNvGrpSpPr/>
          <p:nvPr/>
        </p:nvGrpSpPr>
        <p:grpSpPr>
          <a:xfrm>
            <a:off x="1523565" y="205826"/>
            <a:ext cx="9124436" cy="5894530"/>
            <a:chOff x="1523565" y="392124"/>
            <a:chExt cx="9124436" cy="6123313"/>
          </a:xfrm>
        </p:grpSpPr>
        <p:cxnSp>
          <p:nvCxnSpPr>
            <p:cNvPr id="49" name="Straight Connector 48">
              <a:extLst>
                <a:ext uri="{FF2B5EF4-FFF2-40B4-BE49-F238E27FC236}">
                  <a16:creationId xmlns:a16="http://schemas.microsoft.com/office/drawing/2014/main" id="{FECE8632-BFCB-AAD6-B7CF-2591D4CF222F}"/>
                </a:ext>
              </a:extLst>
            </p:cNvPr>
            <p:cNvCxnSpPr>
              <a:cxnSpLocks/>
            </p:cNvCxnSpPr>
            <p:nvPr/>
          </p:nvCxnSpPr>
          <p:spPr>
            <a:xfrm>
              <a:off x="1523565" y="392124"/>
              <a:ext cx="0" cy="6123313"/>
            </a:xfrm>
            <a:prstGeom prst="line">
              <a:avLst/>
            </a:prstGeom>
            <a:ln>
              <a:gradFill>
                <a:gsLst>
                  <a:gs pos="100000">
                    <a:srgbClr val="0070C0">
                      <a:alpha val="62000"/>
                    </a:srgbClr>
                  </a:gs>
                  <a:gs pos="9000">
                    <a:srgbClr val="A5EAF8">
                      <a:alpha val="63356"/>
                    </a:srgbClr>
                  </a:gs>
                  <a:gs pos="80000">
                    <a:srgbClr val="00B0F0">
                      <a:alpha val="5900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8ED6C13F-381A-89BC-4519-549EBB37F64D}"/>
                </a:ext>
              </a:extLst>
            </p:cNvPr>
            <p:cNvCxnSpPr>
              <a:cxnSpLocks/>
            </p:cNvCxnSpPr>
            <p:nvPr/>
          </p:nvCxnSpPr>
          <p:spPr>
            <a:xfrm>
              <a:off x="3044304" y="392124"/>
              <a:ext cx="0" cy="6123313"/>
            </a:xfrm>
            <a:prstGeom prst="line">
              <a:avLst/>
            </a:prstGeom>
            <a:ln>
              <a:gradFill>
                <a:gsLst>
                  <a:gs pos="100000">
                    <a:srgbClr val="0070C0">
                      <a:alpha val="62000"/>
                    </a:srgbClr>
                  </a:gs>
                  <a:gs pos="9000">
                    <a:srgbClr val="A5EAF8">
                      <a:alpha val="63356"/>
                    </a:srgbClr>
                  </a:gs>
                  <a:gs pos="80000">
                    <a:srgbClr val="00B0F0">
                      <a:alpha val="5900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B2137FF7-BC08-3C6E-DE4A-1AAE35421A22}"/>
                </a:ext>
              </a:extLst>
            </p:cNvPr>
            <p:cNvCxnSpPr>
              <a:cxnSpLocks/>
            </p:cNvCxnSpPr>
            <p:nvPr/>
          </p:nvCxnSpPr>
          <p:spPr>
            <a:xfrm>
              <a:off x="4565043" y="392124"/>
              <a:ext cx="0" cy="6123313"/>
            </a:xfrm>
            <a:prstGeom prst="line">
              <a:avLst/>
            </a:prstGeom>
            <a:ln>
              <a:gradFill>
                <a:gsLst>
                  <a:gs pos="100000">
                    <a:srgbClr val="0070C0">
                      <a:alpha val="62000"/>
                    </a:srgbClr>
                  </a:gs>
                  <a:gs pos="9000">
                    <a:srgbClr val="A5EAF8">
                      <a:alpha val="63356"/>
                    </a:srgbClr>
                  </a:gs>
                  <a:gs pos="80000">
                    <a:srgbClr val="00B0F0">
                      <a:alpha val="5900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931529BA-6D16-B913-8425-45C5E4ACB472}"/>
                </a:ext>
              </a:extLst>
            </p:cNvPr>
            <p:cNvCxnSpPr>
              <a:cxnSpLocks/>
            </p:cNvCxnSpPr>
            <p:nvPr/>
          </p:nvCxnSpPr>
          <p:spPr>
            <a:xfrm>
              <a:off x="6085782" y="392124"/>
              <a:ext cx="0" cy="6123313"/>
            </a:xfrm>
            <a:prstGeom prst="line">
              <a:avLst/>
            </a:prstGeom>
            <a:ln>
              <a:gradFill>
                <a:gsLst>
                  <a:gs pos="100000">
                    <a:srgbClr val="0070C0">
                      <a:alpha val="62000"/>
                    </a:srgbClr>
                  </a:gs>
                  <a:gs pos="9000">
                    <a:srgbClr val="A5EAF8">
                      <a:alpha val="63356"/>
                    </a:srgbClr>
                  </a:gs>
                  <a:gs pos="80000">
                    <a:srgbClr val="00B0F0">
                      <a:alpha val="5900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4E0304FF-C7F1-20B8-D5E4-8E219B7BCEA1}"/>
                </a:ext>
              </a:extLst>
            </p:cNvPr>
            <p:cNvCxnSpPr>
              <a:cxnSpLocks/>
            </p:cNvCxnSpPr>
            <p:nvPr/>
          </p:nvCxnSpPr>
          <p:spPr>
            <a:xfrm>
              <a:off x="9127260" y="392124"/>
              <a:ext cx="0" cy="6123313"/>
            </a:xfrm>
            <a:prstGeom prst="line">
              <a:avLst/>
            </a:prstGeom>
            <a:ln>
              <a:gradFill>
                <a:gsLst>
                  <a:gs pos="100000">
                    <a:srgbClr val="0070C0">
                      <a:alpha val="62000"/>
                    </a:srgbClr>
                  </a:gs>
                  <a:gs pos="9000">
                    <a:srgbClr val="A5EAF8">
                      <a:alpha val="63356"/>
                    </a:srgbClr>
                  </a:gs>
                  <a:gs pos="80000">
                    <a:srgbClr val="00B0F0">
                      <a:alpha val="5900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619E604-27E9-DA32-1CA1-FBAC451E3247}"/>
                </a:ext>
              </a:extLst>
            </p:cNvPr>
            <p:cNvCxnSpPr>
              <a:cxnSpLocks/>
            </p:cNvCxnSpPr>
            <p:nvPr/>
          </p:nvCxnSpPr>
          <p:spPr>
            <a:xfrm>
              <a:off x="7606521" y="392124"/>
              <a:ext cx="0" cy="6123313"/>
            </a:xfrm>
            <a:prstGeom prst="line">
              <a:avLst/>
            </a:prstGeom>
            <a:ln>
              <a:gradFill>
                <a:gsLst>
                  <a:gs pos="100000">
                    <a:srgbClr val="0070C0">
                      <a:alpha val="62000"/>
                    </a:srgbClr>
                  </a:gs>
                  <a:gs pos="9000">
                    <a:srgbClr val="A5EAF8">
                      <a:alpha val="63356"/>
                    </a:srgbClr>
                  </a:gs>
                  <a:gs pos="80000">
                    <a:srgbClr val="00B0F0">
                      <a:alpha val="5900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5963DDA-9356-C4BF-19B3-E6A126A44F4B}"/>
                </a:ext>
              </a:extLst>
            </p:cNvPr>
            <p:cNvCxnSpPr>
              <a:cxnSpLocks/>
            </p:cNvCxnSpPr>
            <p:nvPr/>
          </p:nvCxnSpPr>
          <p:spPr>
            <a:xfrm>
              <a:off x="10648001" y="392124"/>
              <a:ext cx="0" cy="6123313"/>
            </a:xfrm>
            <a:prstGeom prst="line">
              <a:avLst/>
            </a:prstGeom>
            <a:ln>
              <a:gradFill>
                <a:gsLst>
                  <a:gs pos="100000">
                    <a:srgbClr val="0070C0">
                      <a:alpha val="62000"/>
                    </a:srgbClr>
                  </a:gs>
                  <a:gs pos="9000">
                    <a:srgbClr val="A5EAF8">
                      <a:alpha val="63356"/>
                    </a:srgbClr>
                  </a:gs>
                  <a:gs pos="80000">
                    <a:srgbClr val="00B0F0">
                      <a:alpha val="59000"/>
                    </a:srgbClr>
                  </a:gs>
                </a:gsLst>
                <a:lin ang="5400000" scaled="1"/>
              </a:gradFill>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D009CC0F-54D4-2696-CD4F-1732B7966812}"/>
              </a:ext>
            </a:extLst>
          </p:cNvPr>
          <p:cNvGrpSpPr/>
          <p:nvPr/>
        </p:nvGrpSpPr>
        <p:grpSpPr>
          <a:xfrm>
            <a:off x="9411391" y="967145"/>
            <a:ext cx="1885765" cy="5236885"/>
            <a:chOff x="0" y="889559"/>
            <a:chExt cx="1271437" cy="6349865"/>
          </a:xfrm>
        </p:grpSpPr>
        <p:cxnSp>
          <p:nvCxnSpPr>
            <p:cNvPr id="35" name="Straight Connector 34">
              <a:extLst>
                <a:ext uri="{FF2B5EF4-FFF2-40B4-BE49-F238E27FC236}">
                  <a16:creationId xmlns:a16="http://schemas.microsoft.com/office/drawing/2014/main" id="{52CB9168-F2F0-555C-A5CF-D92EEAF13A65}"/>
                </a:ext>
              </a:extLst>
            </p:cNvPr>
            <p:cNvCxnSpPr/>
            <p:nvPr/>
          </p:nvCxnSpPr>
          <p:spPr>
            <a:xfrm>
              <a:off x="0" y="889559"/>
              <a:ext cx="0" cy="6349865"/>
            </a:xfrm>
            <a:prstGeom prst="line">
              <a:avLst/>
            </a:prstGeom>
            <a:ln w="34925" cap="rnd">
              <a:solidFill>
                <a:srgbClr val="00B0F0"/>
              </a:solidFill>
              <a:headEnd type="oval"/>
              <a:tailEnd type="oval"/>
            </a:ln>
            <a:effectLst>
              <a:outerShdw blurRad="40000" dist="20000" dir="5400000" rotWithShape="0">
                <a:schemeClr val="tx1">
                  <a:alpha val="38000"/>
                </a:schemeClr>
              </a:outerShdw>
            </a:effectLst>
          </p:spPr>
          <p:style>
            <a:lnRef idx="2">
              <a:schemeClr val="accent1"/>
            </a:lnRef>
            <a:fillRef idx="0">
              <a:schemeClr val="accent1"/>
            </a:fillRef>
            <a:effectRef idx="1">
              <a:schemeClr val="accent1"/>
            </a:effectRef>
            <a:fontRef idx="minor">
              <a:schemeClr val="tx1"/>
            </a:fontRef>
          </p:style>
        </p:cxnSp>
        <p:sp>
          <p:nvSpPr>
            <p:cNvPr id="37" name="Display 36">
              <a:extLst>
                <a:ext uri="{FF2B5EF4-FFF2-40B4-BE49-F238E27FC236}">
                  <a16:creationId xmlns:a16="http://schemas.microsoft.com/office/drawing/2014/main" id="{C1EC8530-8FE1-5F01-04A4-FC69CC340C4E}"/>
                </a:ext>
              </a:extLst>
            </p:cNvPr>
            <p:cNvSpPr/>
            <p:nvPr/>
          </p:nvSpPr>
          <p:spPr>
            <a:xfrm>
              <a:off x="12694" y="1701761"/>
              <a:ext cx="1258743" cy="949089"/>
            </a:xfrm>
            <a:prstGeom prst="flowChartDisplay">
              <a:avLst/>
            </a:prstGeom>
            <a:solidFill>
              <a:srgbClr val="D3FBFF"/>
            </a:solidFill>
          </p:spPr>
          <p:style>
            <a:lnRef idx="0">
              <a:schemeClr val="dk1"/>
            </a:lnRef>
            <a:fillRef idx="3">
              <a:schemeClr val="dk1"/>
            </a:fillRef>
            <a:effectRef idx="3">
              <a:schemeClr val="dk1"/>
            </a:effectRef>
            <a:fontRef idx="minor">
              <a:schemeClr val="lt1"/>
            </a:fontRef>
          </p:style>
          <p:txBody>
            <a:bodyPr lIns="0" tIns="0" rIns="0" bIns="0" rtlCol="0" anchor="ctr"/>
            <a:lstStyle/>
            <a:p>
              <a:pPr marL="0" marR="0" algn="ctr">
                <a:spcBef>
                  <a:spcPts val="0"/>
                </a:spcBef>
                <a:spcAft>
                  <a:spcPts val="0"/>
                </a:spcAft>
              </a:pPr>
              <a:r>
                <a:rPr lang="en-US" sz="1300" dirty="0">
                  <a:solidFill>
                    <a:srgbClr val="0070C0"/>
                  </a:solidFill>
                  <a:effectLst/>
                  <a:latin typeface="Century Gothic" panose="020B0502020202020204" pitchFamily="34" charset="0"/>
                  <a:ea typeface="Times New Roman" panose="02020603050405020304" pitchFamily="18" charset="0"/>
                  <a:cs typeface="Times New Roman" panose="02020603050405020304" pitchFamily="18" charset="0"/>
                </a:rPr>
                <a:t>MILESTONE</a:t>
              </a:r>
              <a:endParaRPr lang="en-US" sz="1200" dirty="0">
                <a:effectLst/>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300" dirty="0">
                  <a:solidFill>
                    <a:srgbClr val="0070C0"/>
                  </a:solidFill>
                  <a:effectLst/>
                  <a:latin typeface="Century Gothic" panose="020B0502020202020204" pitchFamily="34" charset="0"/>
                  <a:ea typeface="Times New Roman" panose="02020603050405020304" pitchFamily="18" charset="0"/>
                  <a:cs typeface="Times New Roman" panose="02020603050405020304" pitchFamily="18" charset="0"/>
                </a:rPr>
                <a:t>00/00/00</a:t>
              </a:r>
              <a:endParaRPr lang="en-US" sz="1200" dirty="0">
                <a:effectLst/>
                <a:ea typeface="Times New Roman" panose="02020603050405020304" pitchFamily="18" charset="0"/>
                <a:cs typeface="Times New Roman" panose="02020603050405020304" pitchFamily="18" charset="0"/>
              </a:endParaRPr>
            </a:p>
          </p:txBody>
        </p:sp>
      </p:grpSp>
      <p:sp>
        <p:nvSpPr>
          <p:cNvPr id="40" name="TextBox 39">
            <a:extLst>
              <a:ext uri="{FF2B5EF4-FFF2-40B4-BE49-F238E27FC236}">
                <a16:creationId xmlns:a16="http://schemas.microsoft.com/office/drawing/2014/main" id="{3AB02B07-8D5F-6C1D-3F65-5556C94F3A09}"/>
              </a:ext>
            </a:extLst>
          </p:cNvPr>
          <p:cNvSpPr txBox="1"/>
          <p:nvPr/>
        </p:nvSpPr>
        <p:spPr>
          <a:xfrm>
            <a:off x="0" y="88258"/>
            <a:ext cx="1527048" cy="461665"/>
          </a:xfrm>
          <a:prstGeom prst="rect">
            <a:avLst/>
          </a:prstGeom>
          <a:noFill/>
        </p:spPr>
        <p:txBody>
          <a:bodyPr wrap="square" rtlCol="0">
            <a:spAutoFit/>
          </a:bodyPr>
          <a:lstStyle/>
          <a:p>
            <a:r>
              <a:rPr lang="en-US" sz="1100" dirty="0">
                <a:solidFill>
                  <a:srgbClr val="0070C0"/>
                </a:solidFill>
                <a:latin typeface="Century Gothic" panose="020B0502020202020204" pitchFamily="34" charset="0"/>
              </a:rPr>
              <a:t>SPRINT</a:t>
            </a:r>
            <a:r>
              <a:rPr lang="en-US" sz="2400" dirty="0">
                <a:solidFill>
                  <a:srgbClr val="0070C0"/>
                </a:solidFill>
                <a:latin typeface="Century Gothic" panose="020B0502020202020204" pitchFamily="34" charset="0"/>
              </a:rPr>
              <a:t> </a:t>
            </a:r>
            <a:r>
              <a:rPr lang="en-US" dirty="0">
                <a:solidFill>
                  <a:srgbClr val="0070C0"/>
                </a:solidFill>
                <a:latin typeface="Century Gothic" panose="020B0502020202020204" pitchFamily="34" charset="0"/>
              </a:rPr>
              <a:t>0</a:t>
            </a:r>
          </a:p>
        </p:txBody>
      </p:sp>
      <p:sp>
        <p:nvSpPr>
          <p:cNvPr id="18" name="TextBox 17">
            <a:extLst>
              <a:ext uri="{FF2B5EF4-FFF2-40B4-BE49-F238E27FC236}">
                <a16:creationId xmlns:a16="http://schemas.microsoft.com/office/drawing/2014/main" id="{462C2D95-42EB-8F52-FF1E-EE8B797D5391}"/>
              </a:ext>
            </a:extLst>
          </p:cNvPr>
          <p:cNvSpPr txBox="1"/>
          <p:nvPr/>
        </p:nvSpPr>
        <p:spPr>
          <a:xfrm>
            <a:off x="1520955" y="88258"/>
            <a:ext cx="1527048" cy="461665"/>
          </a:xfrm>
          <a:prstGeom prst="rect">
            <a:avLst/>
          </a:prstGeom>
          <a:noFill/>
        </p:spPr>
        <p:txBody>
          <a:bodyPr wrap="square" rtlCol="0">
            <a:spAutoFit/>
          </a:bodyPr>
          <a:lstStyle/>
          <a:p>
            <a:r>
              <a:rPr lang="en-US" sz="1100" dirty="0">
                <a:solidFill>
                  <a:srgbClr val="0070C0"/>
                </a:solidFill>
                <a:latin typeface="Century Gothic" panose="020B0502020202020204" pitchFamily="34" charset="0"/>
              </a:rPr>
              <a:t>SPRINT</a:t>
            </a:r>
            <a:r>
              <a:rPr lang="en-US" sz="2400" dirty="0">
                <a:solidFill>
                  <a:srgbClr val="0070C0"/>
                </a:solidFill>
                <a:latin typeface="Century Gothic" panose="020B0502020202020204" pitchFamily="34" charset="0"/>
              </a:rPr>
              <a:t> </a:t>
            </a:r>
            <a:r>
              <a:rPr lang="en-US" dirty="0">
                <a:solidFill>
                  <a:srgbClr val="0070C0"/>
                </a:solidFill>
                <a:latin typeface="Century Gothic" panose="020B0502020202020204" pitchFamily="34" charset="0"/>
              </a:rPr>
              <a:t>1</a:t>
            </a:r>
          </a:p>
        </p:txBody>
      </p:sp>
      <p:sp>
        <p:nvSpPr>
          <p:cNvPr id="19" name="TextBox 18">
            <a:extLst>
              <a:ext uri="{FF2B5EF4-FFF2-40B4-BE49-F238E27FC236}">
                <a16:creationId xmlns:a16="http://schemas.microsoft.com/office/drawing/2014/main" id="{ECEA5D65-731A-84EA-FD6B-258026D7A262}"/>
              </a:ext>
            </a:extLst>
          </p:cNvPr>
          <p:cNvSpPr txBox="1"/>
          <p:nvPr/>
        </p:nvSpPr>
        <p:spPr>
          <a:xfrm>
            <a:off x="3041910" y="88258"/>
            <a:ext cx="1527048" cy="461665"/>
          </a:xfrm>
          <a:prstGeom prst="rect">
            <a:avLst/>
          </a:prstGeom>
          <a:noFill/>
        </p:spPr>
        <p:txBody>
          <a:bodyPr wrap="square" rtlCol="0">
            <a:spAutoFit/>
          </a:bodyPr>
          <a:lstStyle/>
          <a:p>
            <a:r>
              <a:rPr lang="en-US" sz="1100" dirty="0">
                <a:solidFill>
                  <a:srgbClr val="0070C0"/>
                </a:solidFill>
                <a:latin typeface="Century Gothic" panose="020B0502020202020204" pitchFamily="34" charset="0"/>
              </a:rPr>
              <a:t>SPRINT</a:t>
            </a:r>
            <a:r>
              <a:rPr lang="en-US" sz="2400" dirty="0">
                <a:solidFill>
                  <a:srgbClr val="0070C0"/>
                </a:solidFill>
                <a:latin typeface="Century Gothic" panose="020B0502020202020204" pitchFamily="34" charset="0"/>
              </a:rPr>
              <a:t> </a:t>
            </a:r>
            <a:r>
              <a:rPr lang="en-US" dirty="0">
                <a:solidFill>
                  <a:srgbClr val="0070C0"/>
                </a:solidFill>
                <a:latin typeface="Century Gothic" panose="020B0502020202020204" pitchFamily="34" charset="0"/>
              </a:rPr>
              <a:t>2</a:t>
            </a:r>
          </a:p>
        </p:txBody>
      </p:sp>
      <p:sp>
        <p:nvSpPr>
          <p:cNvPr id="20" name="TextBox 19">
            <a:extLst>
              <a:ext uri="{FF2B5EF4-FFF2-40B4-BE49-F238E27FC236}">
                <a16:creationId xmlns:a16="http://schemas.microsoft.com/office/drawing/2014/main" id="{0F522EE3-745C-CE6F-D45C-DA1A6FA91A35}"/>
              </a:ext>
            </a:extLst>
          </p:cNvPr>
          <p:cNvSpPr txBox="1"/>
          <p:nvPr/>
        </p:nvSpPr>
        <p:spPr>
          <a:xfrm>
            <a:off x="4562865" y="88258"/>
            <a:ext cx="1527048" cy="461665"/>
          </a:xfrm>
          <a:prstGeom prst="rect">
            <a:avLst/>
          </a:prstGeom>
          <a:noFill/>
        </p:spPr>
        <p:txBody>
          <a:bodyPr wrap="square" rtlCol="0">
            <a:spAutoFit/>
          </a:bodyPr>
          <a:lstStyle/>
          <a:p>
            <a:r>
              <a:rPr lang="en-US" sz="1100" dirty="0">
                <a:solidFill>
                  <a:srgbClr val="0070C0"/>
                </a:solidFill>
                <a:latin typeface="Century Gothic" panose="020B0502020202020204" pitchFamily="34" charset="0"/>
              </a:rPr>
              <a:t>SPRINT</a:t>
            </a:r>
            <a:r>
              <a:rPr lang="en-US" sz="2400" dirty="0">
                <a:solidFill>
                  <a:srgbClr val="0070C0"/>
                </a:solidFill>
                <a:latin typeface="Century Gothic" panose="020B0502020202020204" pitchFamily="34" charset="0"/>
              </a:rPr>
              <a:t> </a:t>
            </a:r>
            <a:r>
              <a:rPr lang="en-US" dirty="0">
                <a:solidFill>
                  <a:srgbClr val="0070C0"/>
                </a:solidFill>
                <a:latin typeface="Century Gothic" panose="020B0502020202020204" pitchFamily="34" charset="0"/>
              </a:rPr>
              <a:t>3</a:t>
            </a:r>
          </a:p>
        </p:txBody>
      </p:sp>
      <p:sp>
        <p:nvSpPr>
          <p:cNvPr id="21" name="TextBox 20">
            <a:extLst>
              <a:ext uri="{FF2B5EF4-FFF2-40B4-BE49-F238E27FC236}">
                <a16:creationId xmlns:a16="http://schemas.microsoft.com/office/drawing/2014/main" id="{469C919A-AFF4-03A7-64FD-C05783F563EA}"/>
              </a:ext>
            </a:extLst>
          </p:cNvPr>
          <p:cNvSpPr txBox="1"/>
          <p:nvPr/>
        </p:nvSpPr>
        <p:spPr>
          <a:xfrm>
            <a:off x="6083820" y="88258"/>
            <a:ext cx="1527048" cy="461665"/>
          </a:xfrm>
          <a:prstGeom prst="rect">
            <a:avLst/>
          </a:prstGeom>
          <a:noFill/>
        </p:spPr>
        <p:txBody>
          <a:bodyPr wrap="square" rtlCol="0">
            <a:spAutoFit/>
          </a:bodyPr>
          <a:lstStyle/>
          <a:p>
            <a:r>
              <a:rPr lang="en-US" sz="1100" dirty="0">
                <a:solidFill>
                  <a:srgbClr val="0070C0"/>
                </a:solidFill>
                <a:latin typeface="Century Gothic" panose="020B0502020202020204" pitchFamily="34" charset="0"/>
              </a:rPr>
              <a:t>SPRINT</a:t>
            </a:r>
            <a:r>
              <a:rPr lang="en-US" sz="2400" dirty="0">
                <a:solidFill>
                  <a:srgbClr val="0070C0"/>
                </a:solidFill>
                <a:latin typeface="Century Gothic" panose="020B0502020202020204" pitchFamily="34" charset="0"/>
              </a:rPr>
              <a:t> </a:t>
            </a:r>
            <a:r>
              <a:rPr lang="en-US" dirty="0">
                <a:solidFill>
                  <a:srgbClr val="0070C0"/>
                </a:solidFill>
                <a:latin typeface="Century Gothic" panose="020B0502020202020204" pitchFamily="34" charset="0"/>
              </a:rPr>
              <a:t>4</a:t>
            </a:r>
          </a:p>
        </p:txBody>
      </p:sp>
      <p:sp>
        <p:nvSpPr>
          <p:cNvPr id="22" name="TextBox 21">
            <a:extLst>
              <a:ext uri="{FF2B5EF4-FFF2-40B4-BE49-F238E27FC236}">
                <a16:creationId xmlns:a16="http://schemas.microsoft.com/office/drawing/2014/main" id="{A4372C87-A497-4A79-76FC-83E6B1733AAE}"/>
              </a:ext>
            </a:extLst>
          </p:cNvPr>
          <p:cNvSpPr txBox="1"/>
          <p:nvPr/>
        </p:nvSpPr>
        <p:spPr>
          <a:xfrm>
            <a:off x="7604775" y="88258"/>
            <a:ext cx="1527048" cy="461665"/>
          </a:xfrm>
          <a:prstGeom prst="rect">
            <a:avLst/>
          </a:prstGeom>
          <a:noFill/>
        </p:spPr>
        <p:txBody>
          <a:bodyPr wrap="square" rtlCol="0">
            <a:spAutoFit/>
          </a:bodyPr>
          <a:lstStyle/>
          <a:p>
            <a:r>
              <a:rPr lang="en-US" sz="1100" dirty="0">
                <a:solidFill>
                  <a:srgbClr val="0070C0"/>
                </a:solidFill>
                <a:latin typeface="Century Gothic" panose="020B0502020202020204" pitchFamily="34" charset="0"/>
              </a:rPr>
              <a:t>SPRINT</a:t>
            </a:r>
            <a:r>
              <a:rPr lang="en-US" sz="2400" dirty="0">
                <a:solidFill>
                  <a:srgbClr val="0070C0"/>
                </a:solidFill>
                <a:latin typeface="Century Gothic" panose="020B0502020202020204" pitchFamily="34" charset="0"/>
              </a:rPr>
              <a:t> </a:t>
            </a:r>
            <a:r>
              <a:rPr lang="en-US" dirty="0">
                <a:solidFill>
                  <a:srgbClr val="0070C0"/>
                </a:solidFill>
                <a:latin typeface="Century Gothic" panose="020B0502020202020204" pitchFamily="34" charset="0"/>
              </a:rPr>
              <a:t>5</a:t>
            </a:r>
          </a:p>
        </p:txBody>
      </p:sp>
      <p:sp>
        <p:nvSpPr>
          <p:cNvPr id="23" name="TextBox 22">
            <a:extLst>
              <a:ext uri="{FF2B5EF4-FFF2-40B4-BE49-F238E27FC236}">
                <a16:creationId xmlns:a16="http://schemas.microsoft.com/office/drawing/2014/main" id="{9A4EE7D2-32CF-E15B-8684-25D701923773}"/>
              </a:ext>
            </a:extLst>
          </p:cNvPr>
          <p:cNvSpPr txBox="1"/>
          <p:nvPr/>
        </p:nvSpPr>
        <p:spPr>
          <a:xfrm>
            <a:off x="9125730" y="88258"/>
            <a:ext cx="1527048" cy="461665"/>
          </a:xfrm>
          <a:prstGeom prst="rect">
            <a:avLst/>
          </a:prstGeom>
          <a:noFill/>
        </p:spPr>
        <p:txBody>
          <a:bodyPr wrap="square" rtlCol="0">
            <a:spAutoFit/>
          </a:bodyPr>
          <a:lstStyle/>
          <a:p>
            <a:r>
              <a:rPr lang="en-US" sz="1100" dirty="0">
                <a:solidFill>
                  <a:srgbClr val="0070C0"/>
                </a:solidFill>
                <a:latin typeface="Century Gothic" panose="020B0502020202020204" pitchFamily="34" charset="0"/>
              </a:rPr>
              <a:t>SPRINT</a:t>
            </a:r>
            <a:r>
              <a:rPr lang="en-US" sz="2400" dirty="0">
                <a:solidFill>
                  <a:srgbClr val="0070C0"/>
                </a:solidFill>
                <a:latin typeface="Century Gothic" panose="020B0502020202020204" pitchFamily="34" charset="0"/>
              </a:rPr>
              <a:t> </a:t>
            </a:r>
            <a:r>
              <a:rPr lang="en-US" dirty="0">
                <a:solidFill>
                  <a:srgbClr val="0070C0"/>
                </a:solidFill>
                <a:latin typeface="Century Gothic" panose="020B0502020202020204" pitchFamily="34" charset="0"/>
              </a:rPr>
              <a:t>6</a:t>
            </a:r>
          </a:p>
        </p:txBody>
      </p:sp>
      <p:sp>
        <p:nvSpPr>
          <p:cNvPr id="24" name="TextBox 23">
            <a:extLst>
              <a:ext uri="{FF2B5EF4-FFF2-40B4-BE49-F238E27FC236}">
                <a16:creationId xmlns:a16="http://schemas.microsoft.com/office/drawing/2014/main" id="{D453EF2D-0224-D124-121B-DAA910394297}"/>
              </a:ext>
            </a:extLst>
          </p:cNvPr>
          <p:cNvSpPr txBox="1"/>
          <p:nvPr/>
        </p:nvSpPr>
        <p:spPr>
          <a:xfrm>
            <a:off x="10646685" y="88258"/>
            <a:ext cx="1527048" cy="461665"/>
          </a:xfrm>
          <a:prstGeom prst="rect">
            <a:avLst/>
          </a:prstGeom>
          <a:noFill/>
        </p:spPr>
        <p:txBody>
          <a:bodyPr wrap="square" rtlCol="0">
            <a:spAutoFit/>
          </a:bodyPr>
          <a:lstStyle/>
          <a:p>
            <a:r>
              <a:rPr lang="en-US" sz="1100" dirty="0">
                <a:solidFill>
                  <a:srgbClr val="0070C0"/>
                </a:solidFill>
                <a:latin typeface="Century Gothic" panose="020B0502020202020204" pitchFamily="34" charset="0"/>
              </a:rPr>
              <a:t>SPRINT</a:t>
            </a:r>
            <a:r>
              <a:rPr lang="en-US" sz="2400" dirty="0">
                <a:solidFill>
                  <a:srgbClr val="0070C0"/>
                </a:solidFill>
                <a:latin typeface="Century Gothic" panose="020B0502020202020204" pitchFamily="34" charset="0"/>
              </a:rPr>
              <a:t> </a:t>
            </a:r>
            <a:r>
              <a:rPr lang="en-US" dirty="0">
                <a:solidFill>
                  <a:srgbClr val="0070C0"/>
                </a:solidFill>
                <a:latin typeface="Century Gothic" panose="020B0502020202020204" pitchFamily="34" charset="0"/>
              </a:rPr>
              <a:t>7</a:t>
            </a:r>
          </a:p>
        </p:txBody>
      </p:sp>
      <p:sp>
        <p:nvSpPr>
          <p:cNvPr id="26" name="TextBox 25">
            <a:extLst>
              <a:ext uri="{FF2B5EF4-FFF2-40B4-BE49-F238E27FC236}">
                <a16:creationId xmlns:a16="http://schemas.microsoft.com/office/drawing/2014/main" id="{A4412E04-A011-4061-DB3B-298E99C4A10A}"/>
              </a:ext>
            </a:extLst>
          </p:cNvPr>
          <p:cNvSpPr txBox="1"/>
          <p:nvPr/>
        </p:nvSpPr>
        <p:spPr>
          <a:xfrm>
            <a:off x="5204" y="556277"/>
            <a:ext cx="1527048" cy="261610"/>
          </a:xfrm>
          <a:prstGeom prst="rect">
            <a:avLst/>
          </a:prstGeom>
          <a:noFill/>
        </p:spPr>
        <p:txBody>
          <a:bodyPr wrap="square" lIns="91440" tIns="0" rIns="0" bIns="0" rtlCol="0" anchor="ctr" anchorCtr="0">
            <a:spAutoFit/>
          </a:bodyPr>
          <a:lstStyle/>
          <a:p>
            <a:r>
              <a:rPr lang="en-US" sz="1700" dirty="0">
                <a:solidFill>
                  <a:srgbClr val="00B0F0"/>
                </a:solidFill>
                <a:latin typeface="Century Gothic" panose="020B0502020202020204" pitchFamily="34" charset="0"/>
              </a:rPr>
              <a:t>1 - Jan</a:t>
            </a:r>
          </a:p>
        </p:txBody>
      </p:sp>
      <p:sp>
        <p:nvSpPr>
          <p:cNvPr id="27" name="TextBox 26">
            <a:extLst>
              <a:ext uri="{FF2B5EF4-FFF2-40B4-BE49-F238E27FC236}">
                <a16:creationId xmlns:a16="http://schemas.microsoft.com/office/drawing/2014/main" id="{BCDD451C-6DDD-AFDD-788A-2A0685EFE92C}"/>
              </a:ext>
            </a:extLst>
          </p:cNvPr>
          <p:cNvSpPr txBox="1"/>
          <p:nvPr/>
        </p:nvSpPr>
        <p:spPr>
          <a:xfrm>
            <a:off x="1526159" y="556277"/>
            <a:ext cx="1527048" cy="261610"/>
          </a:xfrm>
          <a:prstGeom prst="rect">
            <a:avLst/>
          </a:prstGeom>
          <a:noFill/>
        </p:spPr>
        <p:txBody>
          <a:bodyPr wrap="square" lIns="91440" tIns="0" rIns="0" bIns="0" rtlCol="0" anchor="ctr" anchorCtr="0">
            <a:spAutoFit/>
          </a:bodyPr>
          <a:lstStyle/>
          <a:p>
            <a:r>
              <a:rPr lang="en-US" sz="1700" dirty="0">
                <a:solidFill>
                  <a:srgbClr val="00B0F0"/>
                </a:solidFill>
                <a:latin typeface="Century Gothic" panose="020B0502020202020204" pitchFamily="34" charset="0"/>
              </a:rPr>
              <a:t>15 - Jan</a:t>
            </a:r>
          </a:p>
        </p:txBody>
      </p:sp>
      <p:sp>
        <p:nvSpPr>
          <p:cNvPr id="28" name="TextBox 27">
            <a:extLst>
              <a:ext uri="{FF2B5EF4-FFF2-40B4-BE49-F238E27FC236}">
                <a16:creationId xmlns:a16="http://schemas.microsoft.com/office/drawing/2014/main" id="{9FC1578A-EFD2-92E4-6772-AAB34A6ED29A}"/>
              </a:ext>
            </a:extLst>
          </p:cNvPr>
          <p:cNvSpPr txBox="1"/>
          <p:nvPr/>
        </p:nvSpPr>
        <p:spPr>
          <a:xfrm>
            <a:off x="3047114" y="556277"/>
            <a:ext cx="1527048" cy="261610"/>
          </a:xfrm>
          <a:prstGeom prst="rect">
            <a:avLst/>
          </a:prstGeom>
          <a:noFill/>
        </p:spPr>
        <p:txBody>
          <a:bodyPr wrap="square" lIns="91440" tIns="0" rIns="0" bIns="0" rtlCol="0" anchor="ctr" anchorCtr="0">
            <a:spAutoFit/>
          </a:bodyPr>
          <a:lstStyle/>
          <a:p>
            <a:r>
              <a:rPr lang="en-US" sz="1700" dirty="0">
                <a:solidFill>
                  <a:srgbClr val="00B0F0"/>
                </a:solidFill>
                <a:latin typeface="Century Gothic" panose="020B0502020202020204" pitchFamily="34" charset="0"/>
              </a:rPr>
              <a:t>1 - Feb</a:t>
            </a:r>
          </a:p>
        </p:txBody>
      </p:sp>
      <p:sp>
        <p:nvSpPr>
          <p:cNvPr id="29" name="TextBox 28">
            <a:extLst>
              <a:ext uri="{FF2B5EF4-FFF2-40B4-BE49-F238E27FC236}">
                <a16:creationId xmlns:a16="http://schemas.microsoft.com/office/drawing/2014/main" id="{2A1197EA-986C-0862-2875-84B281F29C69}"/>
              </a:ext>
            </a:extLst>
          </p:cNvPr>
          <p:cNvSpPr txBox="1"/>
          <p:nvPr/>
        </p:nvSpPr>
        <p:spPr>
          <a:xfrm>
            <a:off x="4568069" y="556277"/>
            <a:ext cx="1527048" cy="261610"/>
          </a:xfrm>
          <a:prstGeom prst="rect">
            <a:avLst/>
          </a:prstGeom>
          <a:noFill/>
        </p:spPr>
        <p:txBody>
          <a:bodyPr wrap="square" lIns="91440" tIns="0" rIns="0" bIns="0" rtlCol="0" anchor="ctr" anchorCtr="0">
            <a:spAutoFit/>
          </a:bodyPr>
          <a:lstStyle/>
          <a:p>
            <a:r>
              <a:rPr lang="en-US" sz="1700" dirty="0">
                <a:solidFill>
                  <a:srgbClr val="00B0F0"/>
                </a:solidFill>
                <a:latin typeface="Century Gothic" panose="020B0502020202020204" pitchFamily="34" charset="0"/>
              </a:rPr>
              <a:t>15 - Feb</a:t>
            </a:r>
          </a:p>
        </p:txBody>
      </p:sp>
      <p:sp>
        <p:nvSpPr>
          <p:cNvPr id="30" name="TextBox 29">
            <a:extLst>
              <a:ext uri="{FF2B5EF4-FFF2-40B4-BE49-F238E27FC236}">
                <a16:creationId xmlns:a16="http://schemas.microsoft.com/office/drawing/2014/main" id="{52760100-D6D3-CDE0-2BEA-4538F2825922}"/>
              </a:ext>
            </a:extLst>
          </p:cNvPr>
          <p:cNvSpPr txBox="1"/>
          <p:nvPr/>
        </p:nvSpPr>
        <p:spPr>
          <a:xfrm>
            <a:off x="6089024" y="556277"/>
            <a:ext cx="1527048" cy="261610"/>
          </a:xfrm>
          <a:prstGeom prst="rect">
            <a:avLst/>
          </a:prstGeom>
          <a:noFill/>
        </p:spPr>
        <p:txBody>
          <a:bodyPr wrap="square" lIns="91440" tIns="0" rIns="0" bIns="0" rtlCol="0" anchor="ctr" anchorCtr="0">
            <a:spAutoFit/>
          </a:bodyPr>
          <a:lstStyle/>
          <a:p>
            <a:r>
              <a:rPr lang="en-US" sz="1700" dirty="0">
                <a:solidFill>
                  <a:srgbClr val="00B0F0"/>
                </a:solidFill>
                <a:latin typeface="Century Gothic" panose="020B0502020202020204" pitchFamily="34" charset="0"/>
              </a:rPr>
              <a:t>1 - Mar</a:t>
            </a:r>
          </a:p>
        </p:txBody>
      </p:sp>
      <p:sp>
        <p:nvSpPr>
          <p:cNvPr id="31" name="TextBox 30">
            <a:extLst>
              <a:ext uri="{FF2B5EF4-FFF2-40B4-BE49-F238E27FC236}">
                <a16:creationId xmlns:a16="http://schemas.microsoft.com/office/drawing/2014/main" id="{DF577BBB-09F7-3318-B10C-0D9317B4DE8C}"/>
              </a:ext>
            </a:extLst>
          </p:cNvPr>
          <p:cNvSpPr txBox="1"/>
          <p:nvPr/>
        </p:nvSpPr>
        <p:spPr>
          <a:xfrm>
            <a:off x="7609979" y="556277"/>
            <a:ext cx="1527048" cy="261610"/>
          </a:xfrm>
          <a:prstGeom prst="rect">
            <a:avLst/>
          </a:prstGeom>
          <a:noFill/>
        </p:spPr>
        <p:txBody>
          <a:bodyPr wrap="square" lIns="91440" tIns="0" rIns="0" bIns="0" rtlCol="0" anchor="ctr" anchorCtr="0">
            <a:spAutoFit/>
          </a:bodyPr>
          <a:lstStyle/>
          <a:p>
            <a:r>
              <a:rPr lang="en-US" sz="1700" dirty="0">
                <a:solidFill>
                  <a:srgbClr val="00B0F0"/>
                </a:solidFill>
                <a:latin typeface="Century Gothic" panose="020B0502020202020204" pitchFamily="34" charset="0"/>
              </a:rPr>
              <a:t>15 - Mar</a:t>
            </a:r>
          </a:p>
        </p:txBody>
      </p:sp>
      <p:sp>
        <p:nvSpPr>
          <p:cNvPr id="32" name="TextBox 31">
            <a:extLst>
              <a:ext uri="{FF2B5EF4-FFF2-40B4-BE49-F238E27FC236}">
                <a16:creationId xmlns:a16="http://schemas.microsoft.com/office/drawing/2014/main" id="{F08C48E6-9294-0FFD-C601-0D4C1945A969}"/>
              </a:ext>
            </a:extLst>
          </p:cNvPr>
          <p:cNvSpPr txBox="1"/>
          <p:nvPr/>
        </p:nvSpPr>
        <p:spPr>
          <a:xfrm>
            <a:off x="9130934" y="556277"/>
            <a:ext cx="1527048" cy="261610"/>
          </a:xfrm>
          <a:prstGeom prst="rect">
            <a:avLst/>
          </a:prstGeom>
          <a:noFill/>
        </p:spPr>
        <p:txBody>
          <a:bodyPr wrap="square" lIns="91440" tIns="0" rIns="0" bIns="0" rtlCol="0" anchor="ctr" anchorCtr="0">
            <a:spAutoFit/>
          </a:bodyPr>
          <a:lstStyle/>
          <a:p>
            <a:r>
              <a:rPr lang="en-US" sz="1700" dirty="0">
                <a:solidFill>
                  <a:srgbClr val="00B0F0"/>
                </a:solidFill>
                <a:latin typeface="Century Gothic" panose="020B0502020202020204" pitchFamily="34" charset="0"/>
              </a:rPr>
              <a:t>1 - Apr</a:t>
            </a:r>
          </a:p>
        </p:txBody>
      </p:sp>
      <p:sp>
        <p:nvSpPr>
          <p:cNvPr id="33" name="TextBox 32">
            <a:extLst>
              <a:ext uri="{FF2B5EF4-FFF2-40B4-BE49-F238E27FC236}">
                <a16:creationId xmlns:a16="http://schemas.microsoft.com/office/drawing/2014/main" id="{D45788F4-840D-5E1D-A4EE-59BE43C7DDF9}"/>
              </a:ext>
            </a:extLst>
          </p:cNvPr>
          <p:cNvSpPr txBox="1"/>
          <p:nvPr/>
        </p:nvSpPr>
        <p:spPr>
          <a:xfrm>
            <a:off x="10651889" y="556277"/>
            <a:ext cx="1527048" cy="261610"/>
          </a:xfrm>
          <a:prstGeom prst="rect">
            <a:avLst/>
          </a:prstGeom>
          <a:noFill/>
        </p:spPr>
        <p:txBody>
          <a:bodyPr wrap="square" lIns="91440" tIns="0" rIns="0" bIns="0" rtlCol="0" anchor="ctr" anchorCtr="0">
            <a:spAutoFit/>
          </a:bodyPr>
          <a:lstStyle/>
          <a:p>
            <a:r>
              <a:rPr lang="en-US" sz="1700" dirty="0">
                <a:solidFill>
                  <a:srgbClr val="00B0F0"/>
                </a:solidFill>
                <a:latin typeface="Century Gothic" panose="020B0502020202020204" pitchFamily="34" charset="0"/>
              </a:rPr>
              <a:t>15 - Apr</a:t>
            </a:r>
          </a:p>
        </p:txBody>
      </p:sp>
      <p:sp>
        <p:nvSpPr>
          <p:cNvPr id="52" name="TextBox 51">
            <a:extLst>
              <a:ext uri="{FF2B5EF4-FFF2-40B4-BE49-F238E27FC236}">
                <a16:creationId xmlns:a16="http://schemas.microsoft.com/office/drawing/2014/main" id="{C28EDE5D-74CB-2AA6-9363-E0B0D6D31CDA}"/>
              </a:ext>
            </a:extLst>
          </p:cNvPr>
          <p:cNvSpPr txBox="1"/>
          <p:nvPr/>
        </p:nvSpPr>
        <p:spPr>
          <a:xfrm>
            <a:off x="-12561" y="1053018"/>
            <a:ext cx="7315200" cy="423193"/>
          </a:xfrm>
          <a:prstGeom prst="rect">
            <a:avLst/>
          </a:prstGeom>
          <a:noFill/>
        </p:spPr>
        <p:txBody>
          <a:bodyPr wrap="square" rtlCol="0">
            <a:spAutoFit/>
          </a:bodyPr>
          <a:lstStyle/>
          <a:p>
            <a:pPr marL="0" marR="0">
              <a:lnSpc>
                <a:spcPct val="115000"/>
              </a:lnSpc>
              <a:spcBef>
                <a:spcPts val="0"/>
              </a:spcBef>
              <a:spcAft>
                <a:spcPts val="0"/>
              </a:spcAft>
            </a:pPr>
            <a:r>
              <a:rPr lang="en-US" sz="2000" dirty="0">
                <a:solidFill>
                  <a:srgbClr val="595959"/>
                </a:solidFill>
                <a:effectLst>
                  <a:glow rad="190500">
                    <a:schemeClr val="bg1"/>
                  </a:glow>
                </a:effectLst>
                <a:latin typeface="Century Gothic" panose="020B0502020202020204" pitchFamily="34" charset="0"/>
                <a:ea typeface="Times New Roman" panose="02020603050405020304" pitchFamily="18" charset="0"/>
                <a:cs typeface="Times New Roman" panose="02020603050405020304" pitchFamily="18" charset="0"/>
              </a:rPr>
              <a:t>5. INFRASTRUCTURE AND DEPLOYMENT PLANNING</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0" name="TextBox 59">
            <a:extLst>
              <a:ext uri="{FF2B5EF4-FFF2-40B4-BE49-F238E27FC236}">
                <a16:creationId xmlns:a16="http://schemas.microsoft.com/office/drawing/2014/main" id="{8C2D2D95-C100-5646-3D67-4E195BEF943C}"/>
              </a:ext>
            </a:extLst>
          </p:cNvPr>
          <p:cNvSpPr txBox="1"/>
          <p:nvPr/>
        </p:nvSpPr>
        <p:spPr>
          <a:xfrm>
            <a:off x="-7859" y="3567499"/>
            <a:ext cx="7315200" cy="423193"/>
          </a:xfrm>
          <a:prstGeom prst="rect">
            <a:avLst/>
          </a:prstGeom>
          <a:noFill/>
        </p:spPr>
        <p:txBody>
          <a:bodyPr wrap="square" rtlCol="0">
            <a:spAutoFit/>
          </a:bodyPr>
          <a:lstStyle/>
          <a:p>
            <a:pPr marL="0" marR="0">
              <a:lnSpc>
                <a:spcPct val="115000"/>
              </a:lnSpc>
              <a:spcBef>
                <a:spcPts val="0"/>
              </a:spcBef>
              <a:spcAft>
                <a:spcPts val="0"/>
              </a:spcAft>
            </a:pPr>
            <a:r>
              <a:rPr lang="en-US" sz="2000" dirty="0">
                <a:solidFill>
                  <a:srgbClr val="595959"/>
                </a:solidFill>
                <a:effectLst>
                  <a:glow rad="190500">
                    <a:schemeClr val="bg1"/>
                  </a:glow>
                </a:effectLst>
                <a:latin typeface="Century Gothic" panose="020B0502020202020204" pitchFamily="34" charset="0"/>
                <a:ea typeface="Times New Roman" panose="02020603050405020304" pitchFamily="18" charset="0"/>
                <a:cs typeface="Times New Roman" panose="02020603050405020304" pitchFamily="18" charset="0"/>
              </a:rPr>
              <a:t>6. MARKETING AND BRANDING</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pSp>
        <p:nvGrpSpPr>
          <p:cNvPr id="3" name="Group 2">
            <a:extLst>
              <a:ext uri="{FF2B5EF4-FFF2-40B4-BE49-F238E27FC236}">
                <a16:creationId xmlns:a16="http://schemas.microsoft.com/office/drawing/2014/main" id="{B168A703-AA0D-6442-8A3E-8ADAEFCA5362}"/>
              </a:ext>
            </a:extLst>
          </p:cNvPr>
          <p:cNvGrpSpPr/>
          <p:nvPr/>
        </p:nvGrpSpPr>
        <p:grpSpPr>
          <a:xfrm>
            <a:off x="74795" y="6406206"/>
            <a:ext cx="7541277" cy="329643"/>
            <a:chOff x="0" y="0"/>
            <a:chExt cx="7541277" cy="329643"/>
          </a:xfrm>
        </p:grpSpPr>
        <p:grpSp>
          <p:nvGrpSpPr>
            <p:cNvPr id="4" name="Group 3">
              <a:extLst>
                <a:ext uri="{FF2B5EF4-FFF2-40B4-BE49-F238E27FC236}">
                  <a16:creationId xmlns:a16="http://schemas.microsoft.com/office/drawing/2014/main" id="{95413781-E14F-CB4D-B86D-8FB03D95B1EF}"/>
                </a:ext>
              </a:extLst>
            </p:cNvPr>
            <p:cNvGrpSpPr/>
            <p:nvPr/>
          </p:nvGrpSpPr>
          <p:grpSpPr>
            <a:xfrm>
              <a:off x="1123950" y="0"/>
              <a:ext cx="6417327" cy="320040"/>
              <a:chOff x="1123950" y="0"/>
              <a:chExt cx="6345105" cy="320040"/>
            </a:xfrm>
          </p:grpSpPr>
          <p:sp>
            <p:nvSpPr>
              <p:cNvPr id="6" name="Rounded Rectangle 5">
                <a:extLst>
                  <a:ext uri="{FF2B5EF4-FFF2-40B4-BE49-F238E27FC236}">
                    <a16:creationId xmlns:a16="http://schemas.microsoft.com/office/drawing/2014/main" id="{31F90DC4-34A3-A145-AB1A-C09C97CCC7B2}"/>
                  </a:ext>
                </a:extLst>
              </p:cNvPr>
              <p:cNvSpPr/>
              <p:nvPr/>
            </p:nvSpPr>
            <p:spPr>
              <a:xfrm>
                <a:off x="6258983" y="0"/>
                <a:ext cx="457200" cy="320040"/>
              </a:xfrm>
              <a:prstGeom prst="roundRect">
                <a:avLst/>
              </a:prstGeom>
              <a:solidFill>
                <a:srgbClr val="FFCA00"/>
              </a:solidFill>
              <a:ln w="63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7" name="Rounded Rectangle 6">
                <a:extLst>
                  <a:ext uri="{FF2B5EF4-FFF2-40B4-BE49-F238E27FC236}">
                    <a16:creationId xmlns:a16="http://schemas.microsoft.com/office/drawing/2014/main" id="{9828DEEB-9DEC-BC41-BB04-0F725319529E}"/>
                  </a:ext>
                </a:extLst>
              </p:cNvPr>
              <p:cNvSpPr/>
              <p:nvPr/>
            </p:nvSpPr>
            <p:spPr>
              <a:xfrm>
                <a:off x="2838450" y="0"/>
                <a:ext cx="452966" cy="320040"/>
              </a:xfrm>
              <a:prstGeom prst="roundRect">
                <a:avLst/>
              </a:prstGeom>
              <a:solidFill>
                <a:srgbClr val="A5E9F7"/>
              </a:solidFill>
              <a:ln w="63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8" name="Rounded Rectangle 7">
                <a:extLst>
                  <a:ext uri="{FF2B5EF4-FFF2-40B4-BE49-F238E27FC236}">
                    <a16:creationId xmlns:a16="http://schemas.microsoft.com/office/drawing/2014/main" id="{6400F283-9CAE-C843-A704-B795FC8E055A}"/>
                  </a:ext>
                </a:extLst>
              </p:cNvPr>
              <p:cNvSpPr/>
              <p:nvPr/>
            </p:nvSpPr>
            <p:spPr>
              <a:xfrm>
                <a:off x="4548716" y="0"/>
                <a:ext cx="452967" cy="320040"/>
              </a:xfrm>
              <a:prstGeom prst="roundRect">
                <a:avLst/>
              </a:prstGeom>
              <a:solidFill>
                <a:srgbClr val="FFA384"/>
              </a:solidFill>
              <a:ln w="6350">
                <a:solidFill>
                  <a:schemeClr val="bg1">
                    <a:lumMod val="75000"/>
                  </a:schemeClr>
                </a:solidFill>
              </a:ln>
              <a:effectLst/>
            </p:spPr>
            <p:style>
              <a:lnRef idx="2">
                <a:schemeClr val="dk1"/>
              </a:lnRef>
              <a:fillRef idx="1">
                <a:schemeClr val="lt1"/>
              </a:fillRef>
              <a:effectRef idx="0">
                <a:schemeClr val="dk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lang="en-US" sz="1100"/>
              </a:p>
            </p:txBody>
          </p:sp>
          <p:sp>
            <p:nvSpPr>
              <p:cNvPr id="10" name="Rounded Rectangle 9">
                <a:extLst>
                  <a:ext uri="{FF2B5EF4-FFF2-40B4-BE49-F238E27FC236}">
                    <a16:creationId xmlns:a16="http://schemas.microsoft.com/office/drawing/2014/main" id="{87DAD5A4-0BA0-1442-83D7-B152C5CF51A7}"/>
                  </a:ext>
                </a:extLst>
              </p:cNvPr>
              <p:cNvSpPr/>
              <p:nvPr/>
            </p:nvSpPr>
            <p:spPr>
              <a:xfrm>
                <a:off x="1123950" y="0"/>
                <a:ext cx="457200" cy="320040"/>
              </a:xfrm>
              <a:prstGeom prst="roundRect">
                <a:avLst/>
              </a:prstGeom>
              <a:solidFill>
                <a:srgbClr val="E1EA15"/>
              </a:solidFill>
              <a:ln w="63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solidFill>
                    <a:schemeClr val="tx1"/>
                  </a:solidFill>
                </a:endParaRPr>
              </a:p>
            </p:txBody>
          </p:sp>
          <p:sp>
            <p:nvSpPr>
              <p:cNvPr id="11" name="TextBox 1">
                <a:extLst>
                  <a:ext uri="{FF2B5EF4-FFF2-40B4-BE49-F238E27FC236}">
                    <a16:creationId xmlns:a16="http://schemas.microsoft.com/office/drawing/2014/main" id="{FAB1ADFC-3521-9047-BEDB-1EFAA9534DFB}"/>
                  </a:ext>
                </a:extLst>
              </p:cNvPr>
              <p:cNvSpPr txBox="1"/>
              <p:nvPr/>
            </p:nvSpPr>
            <p:spPr>
              <a:xfrm>
                <a:off x="1606550" y="25652"/>
                <a:ext cx="663972" cy="265265"/>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100">
                    <a:latin typeface="Century Gothic" panose="020B0502020202020204" pitchFamily="34" charset="0"/>
                  </a:rPr>
                  <a:t>TEAM 1</a:t>
                </a:r>
              </a:p>
            </p:txBody>
          </p:sp>
          <p:sp>
            <p:nvSpPr>
              <p:cNvPr id="12" name="TextBox 40">
                <a:extLst>
                  <a:ext uri="{FF2B5EF4-FFF2-40B4-BE49-F238E27FC236}">
                    <a16:creationId xmlns:a16="http://schemas.microsoft.com/office/drawing/2014/main" id="{B7B4AAB0-CEFF-8142-803B-B719C87FA0B7}"/>
                  </a:ext>
                </a:extLst>
              </p:cNvPr>
              <p:cNvSpPr txBox="1"/>
              <p:nvPr/>
            </p:nvSpPr>
            <p:spPr>
              <a:xfrm>
                <a:off x="6805083" y="25652"/>
                <a:ext cx="663972" cy="265265"/>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100">
                    <a:latin typeface="Century Gothic" panose="020B0502020202020204" pitchFamily="34" charset="0"/>
                  </a:rPr>
                  <a:t>TEAM 4</a:t>
                </a:r>
              </a:p>
            </p:txBody>
          </p:sp>
          <p:sp>
            <p:nvSpPr>
              <p:cNvPr id="13" name="TextBox 41">
                <a:extLst>
                  <a:ext uri="{FF2B5EF4-FFF2-40B4-BE49-F238E27FC236}">
                    <a16:creationId xmlns:a16="http://schemas.microsoft.com/office/drawing/2014/main" id="{7559C27F-7953-2C40-A6F0-B45DFEEFDAFB}"/>
                  </a:ext>
                </a:extLst>
              </p:cNvPr>
              <p:cNvSpPr txBox="1"/>
              <p:nvPr/>
            </p:nvSpPr>
            <p:spPr>
              <a:xfrm>
                <a:off x="3337983" y="25652"/>
                <a:ext cx="663972" cy="265265"/>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100">
                    <a:latin typeface="Century Gothic" panose="020B0502020202020204" pitchFamily="34" charset="0"/>
                  </a:rPr>
                  <a:t>TEAM 2</a:t>
                </a:r>
              </a:p>
            </p:txBody>
          </p:sp>
          <p:sp>
            <p:nvSpPr>
              <p:cNvPr id="14" name="TextBox 43">
                <a:extLst>
                  <a:ext uri="{FF2B5EF4-FFF2-40B4-BE49-F238E27FC236}">
                    <a16:creationId xmlns:a16="http://schemas.microsoft.com/office/drawing/2014/main" id="{64C944A2-3290-0341-90F8-2EC6ADD61718}"/>
                  </a:ext>
                </a:extLst>
              </p:cNvPr>
              <p:cNvSpPr txBox="1"/>
              <p:nvPr/>
            </p:nvSpPr>
            <p:spPr>
              <a:xfrm>
                <a:off x="5069417" y="25652"/>
                <a:ext cx="663972" cy="265265"/>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100">
                    <a:latin typeface="Century Gothic" panose="020B0502020202020204" pitchFamily="34" charset="0"/>
                  </a:rPr>
                  <a:t>TEAM 3</a:t>
                </a:r>
              </a:p>
            </p:txBody>
          </p:sp>
        </p:grpSp>
        <p:sp>
          <p:nvSpPr>
            <p:cNvPr id="5" name="TextBox 45">
              <a:extLst>
                <a:ext uri="{FF2B5EF4-FFF2-40B4-BE49-F238E27FC236}">
                  <a16:creationId xmlns:a16="http://schemas.microsoft.com/office/drawing/2014/main" id="{99DD3121-0EE1-E943-858A-E82D2900DCA7}"/>
                </a:ext>
              </a:extLst>
            </p:cNvPr>
            <p:cNvSpPr txBox="1"/>
            <p:nvPr/>
          </p:nvSpPr>
          <p:spPr>
            <a:xfrm>
              <a:off x="0" y="17185"/>
              <a:ext cx="1013354" cy="312458"/>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r>
                <a:rPr lang="en-US" sz="1400">
                  <a:solidFill>
                    <a:schemeClr val="tx1">
                      <a:lumMod val="65000"/>
                      <a:lumOff val="35000"/>
                    </a:schemeClr>
                  </a:solidFill>
                  <a:latin typeface="Century Gothic" panose="020B0502020202020204" pitchFamily="34" charset="0"/>
                </a:rPr>
                <a:t>TEAM KEY</a:t>
              </a:r>
            </a:p>
          </p:txBody>
        </p:sp>
      </p:grpSp>
      <p:sp>
        <p:nvSpPr>
          <p:cNvPr id="15" name="Shape 14">
            <a:extLst>
              <a:ext uri="{FF2B5EF4-FFF2-40B4-BE49-F238E27FC236}">
                <a16:creationId xmlns:a16="http://schemas.microsoft.com/office/drawing/2014/main" id="{04332F43-7EEF-8646-A96E-207468B0581E}"/>
              </a:ext>
            </a:extLst>
          </p:cNvPr>
          <p:cNvSpPr/>
          <p:nvPr/>
        </p:nvSpPr>
        <p:spPr>
          <a:xfrm>
            <a:off x="4660099" y="4106167"/>
            <a:ext cx="1004399" cy="925731"/>
          </a:xfrm>
          <a:prstGeom prst="roundRect">
            <a:avLst>
              <a:gd name="adj" fmla="val 5416"/>
            </a:avLst>
          </a:prstGeom>
          <a:solidFill>
            <a:srgbClr val="FFA384"/>
          </a:solidFill>
          <a:ln w="6350">
            <a:solidFill>
              <a:schemeClr val="bg1">
                <a:lumMod val="75000"/>
              </a:schemeClr>
            </a:solidFill>
          </a:ln>
        </p:spPr>
        <p:txBody>
          <a:bodyPr spcFirstLastPara="1" wrap="square" lIns="73152" tIns="0" rIns="45720" bIns="0" anchor="ctr" anchorCtr="0">
            <a:noAutofit/>
          </a:bodyPr>
          <a:lstStyle/>
          <a:p>
            <a:pPr marL="0" marR="0">
              <a:spcBef>
                <a:spcPts val="0"/>
              </a:spcBef>
              <a:spcAft>
                <a:spcPts val="0"/>
              </a:spcAft>
            </a:pPr>
            <a:r>
              <a:rPr lang="en-US" sz="1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Create branding strategy.</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6" name="Shape 16">
            <a:extLst>
              <a:ext uri="{FF2B5EF4-FFF2-40B4-BE49-F238E27FC236}">
                <a16:creationId xmlns:a16="http://schemas.microsoft.com/office/drawing/2014/main" id="{64B0CC16-FBD9-3F43-A8AD-60B5E4586B6A}"/>
              </a:ext>
            </a:extLst>
          </p:cNvPr>
          <p:cNvSpPr/>
          <p:nvPr/>
        </p:nvSpPr>
        <p:spPr>
          <a:xfrm>
            <a:off x="4660099" y="5136204"/>
            <a:ext cx="1668496" cy="627948"/>
          </a:xfrm>
          <a:prstGeom prst="roundRect">
            <a:avLst>
              <a:gd name="adj" fmla="val 11138"/>
            </a:avLst>
          </a:prstGeom>
          <a:solidFill>
            <a:srgbClr val="E1EA15"/>
          </a:solidFill>
          <a:ln w="6350" cap="flat" cmpd="sng">
            <a:solidFill>
              <a:schemeClr val="bg1">
                <a:lumMod val="75000"/>
              </a:schemeClr>
            </a:solidFill>
            <a:prstDash val="solid"/>
            <a:round/>
            <a:headEnd type="none" w="sm" len="sm"/>
            <a:tailEnd type="none" w="sm" len="sm"/>
          </a:ln>
        </p:spPr>
        <p:txBody>
          <a:bodyPr spcFirstLastPara="1" wrap="square" lIns="73152" tIns="0" rIns="45720" bIns="0" anchor="ctr" anchorCtr="0">
            <a:noAutofit/>
          </a:bodyPr>
          <a:lstStyle/>
          <a:p>
            <a:pPr marL="0" marR="0">
              <a:spcBef>
                <a:spcPts val="0"/>
              </a:spcBef>
              <a:spcAft>
                <a:spcPts val="0"/>
              </a:spcAft>
            </a:pPr>
            <a:r>
              <a:rPr lang="en-US" sz="11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Plan launch event and promotional activities.</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5" name="Shape 14">
            <a:extLst>
              <a:ext uri="{FF2B5EF4-FFF2-40B4-BE49-F238E27FC236}">
                <a16:creationId xmlns:a16="http://schemas.microsoft.com/office/drawing/2014/main" id="{7A6280A8-C974-544D-A341-E9F05247BAF0}"/>
              </a:ext>
            </a:extLst>
          </p:cNvPr>
          <p:cNvSpPr/>
          <p:nvPr/>
        </p:nvSpPr>
        <p:spPr>
          <a:xfrm>
            <a:off x="5747935" y="4106167"/>
            <a:ext cx="1480568" cy="925731"/>
          </a:xfrm>
          <a:prstGeom prst="roundRect">
            <a:avLst>
              <a:gd name="adj" fmla="val 6666"/>
            </a:avLst>
          </a:prstGeom>
          <a:solidFill>
            <a:srgbClr val="E1EA15"/>
          </a:solidFill>
          <a:ln w="6350">
            <a:solidFill>
              <a:schemeClr val="bg1">
                <a:lumMod val="75000"/>
              </a:schemeClr>
            </a:solidFill>
          </a:ln>
        </p:spPr>
        <p:txBody>
          <a:bodyPr spcFirstLastPara="1" wrap="square" lIns="73152" tIns="0" rIns="45720" bIns="0" anchor="ctr" anchorCtr="0">
            <a:noAutofit/>
          </a:bodyPr>
          <a:lstStyle/>
          <a:p>
            <a:pPr marL="0" marR="0">
              <a:spcBef>
                <a:spcPts val="0"/>
              </a:spcBef>
              <a:spcAft>
                <a:spcPts val="0"/>
              </a:spcAft>
            </a:pPr>
            <a:r>
              <a:rPr lang="en-US" sz="11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Develop marketing materials and website.</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6" name="Shape 16">
            <a:extLst>
              <a:ext uri="{FF2B5EF4-FFF2-40B4-BE49-F238E27FC236}">
                <a16:creationId xmlns:a16="http://schemas.microsoft.com/office/drawing/2014/main" id="{BDB3F2F8-3AC2-8D4D-BDB2-6798AEA4E536}"/>
              </a:ext>
            </a:extLst>
          </p:cNvPr>
          <p:cNvSpPr/>
          <p:nvPr/>
        </p:nvSpPr>
        <p:spPr>
          <a:xfrm>
            <a:off x="6430725" y="5136204"/>
            <a:ext cx="1441839" cy="627948"/>
          </a:xfrm>
          <a:prstGeom prst="roundRect">
            <a:avLst>
              <a:gd name="adj" fmla="val 7452"/>
            </a:avLst>
          </a:prstGeom>
          <a:solidFill>
            <a:srgbClr val="E1EA15"/>
          </a:solidFill>
          <a:ln w="6350" cap="flat" cmpd="sng">
            <a:solidFill>
              <a:schemeClr val="bg1">
                <a:lumMod val="75000"/>
              </a:schemeClr>
            </a:solidFill>
            <a:prstDash val="solid"/>
            <a:round/>
            <a:headEnd type="none" w="sm" len="sm"/>
            <a:tailEnd type="none" w="sm" len="sm"/>
          </a:ln>
        </p:spPr>
        <p:txBody>
          <a:bodyPr spcFirstLastPara="1" wrap="square" lIns="73152" tIns="0" rIns="45720" bIns="0" anchor="ctr" anchorCtr="0">
            <a:noAutofit/>
          </a:bodyPr>
          <a:lstStyle/>
          <a:p>
            <a:pPr marL="0" marR="0">
              <a:spcBef>
                <a:spcPts val="0"/>
              </a:spcBef>
              <a:spcAft>
                <a:spcPts val="0"/>
              </a:spcAft>
            </a:pPr>
            <a:r>
              <a:rPr lang="en-US" sz="11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Initiate social media campaigns.</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0" name="Shape 14">
            <a:extLst>
              <a:ext uri="{FF2B5EF4-FFF2-40B4-BE49-F238E27FC236}">
                <a16:creationId xmlns:a16="http://schemas.microsoft.com/office/drawing/2014/main" id="{EFB2B1C7-594E-8A85-7880-F6EE1B6BB6DC}"/>
              </a:ext>
            </a:extLst>
          </p:cNvPr>
          <p:cNvSpPr/>
          <p:nvPr/>
        </p:nvSpPr>
        <p:spPr>
          <a:xfrm>
            <a:off x="4300740" y="1550314"/>
            <a:ext cx="3566160" cy="346625"/>
          </a:xfrm>
          <a:prstGeom prst="roundRect">
            <a:avLst>
              <a:gd name="adj" fmla="val 16667"/>
            </a:avLst>
          </a:prstGeom>
          <a:solidFill>
            <a:srgbClr val="A5E9F7"/>
          </a:solidFill>
          <a:ln w="6350">
            <a:solidFill>
              <a:schemeClr val="bg1">
                <a:lumMod val="75000"/>
              </a:schemeClr>
            </a:solidFill>
          </a:ln>
        </p:spPr>
        <p:txBody>
          <a:bodyPr spcFirstLastPara="1" wrap="square" lIns="73152" tIns="0" rIns="45720" bIns="0" anchor="ctr" anchorCtr="0">
            <a:noAutofit/>
          </a:bodyPr>
          <a:lstStyle/>
          <a:p>
            <a:pPr marL="0" marR="0">
              <a:spcBef>
                <a:spcPts val="0"/>
              </a:spcBef>
              <a:spcAft>
                <a:spcPts val="0"/>
              </a:spcAft>
            </a:pPr>
            <a:r>
              <a:rPr lang="en-US" sz="1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Identify strategic locations for charging stations.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1" name="Shape 16">
            <a:extLst>
              <a:ext uri="{FF2B5EF4-FFF2-40B4-BE49-F238E27FC236}">
                <a16:creationId xmlns:a16="http://schemas.microsoft.com/office/drawing/2014/main" id="{8650A64B-CBEF-9357-4014-9AEA9BCED33C}"/>
              </a:ext>
            </a:extLst>
          </p:cNvPr>
          <p:cNvSpPr/>
          <p:nvPr/>
        </p:nvSpPr>
        <p:spPr>
          <a:xfrm>
            <a:off x="4300740" y="2001616"/>
            <a:ext cx="3566160" cy="346625"/>
          </a:xfrm>
          <a:prstGeom prst="roundRect">
            <a:avLst>
              <a:gd name="adj" fmla="val 16667"/>
            </a:avLst>
          </a:prstGeom>
          <a:solidFill>
            <a:srgbClr val="E1EA15"/>
          </a:solidFill>
          <a:ln w="6350" cap="flat" cmpd="sng">
            <a:solidFill>
              <a:schemeClr val="bg1">
                <a:lumMod val="75000"/>
              </a:schemeClr>
            </a:solidFill>
            <a:prstDash val="solid"/>
            <a:round/>
            <a:headEnd type="none" w="sm" len="sm"/>
            <a:tailEnd type="none" w="sm" len="sm"/>
          </a:ln>
        </p:spPr>
        <p:txBody>
          <a:bodyPr spcFirstLastPara="1" wrap="square" lIns="73152" tIns="0" rIns="45720" bIns="0" anchor="ctr" anchorCtr="0">
            <a:noAutofit/>
          </a:bodyPr>
          <a:lstStyle/>
          <a:p>
            <a:pPr marL="0" marR="0">
              <a:spcBef>
                <a:spcPts val="0"/>
              </a:spcBef>
              <a:spcAft>
                <a:spcPts val="0"/>
              </a:spcAft>
            </a:pPr>
            <a:r>
              <a:rPr lang="en-US" sz="11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Plan logistics for station installation.</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4" name="Shape 20">
            <a:extLst>
              <a:ext uri="{FF2B5EF4-FFF2-40B4-BE49-F238E27FC236}">
                <a16:creationId xmlns:a16="http://schemas.microsoft.com/office/drawing/2014/main" id="{11C57C04-CA0D-6287-B4B7-7454BF229F9F}"/>
              </a:ext>
            </a:extLst>
          </p:cNvPr>
          <p:cNvSpPr/>
          <p:nvPr/>
        </p:nvSpPr>
        <p:spPr>
          <a:xfrm>
            <a:off x="4300740" y="2452917"/>
            <a:ext cx="3566160" cy="346625"/>
          </a:xfrm>
          <a:prstGeom prst="roundRect">
            <a:avLst>
              <a:gd name="adj" fmla="val 16667"/>
            </a:avLst>
          </a:prstGeom>
          <a:solidFill>
            <a:srgbClr val="FFCA00"/>
          </a:solidFill>
          <a:ln w="6350">
            <a:solidFill>
              <a:schemeClr val="bg1">
                <a:lumMod val="75000"/>
              </a:schemeClr>
            </a:solidFill>
          </a:ln>
        </p:spPr>
        <p:txBody>
          <a:bodyPr spcFirstLastPara="1" wrap="square" lIns="73152" tIns="0" rIns="45720" bIns="0" anchor="ctr" anchorCtr="0">
            <a:noAutofit/>
          </a:bodyPr>
          <a:lstStyle/>
          <a:p>
            <a:pPr marL="0" marR="0">
              <a:spcBef>
                <a:spcPts val="0"/>
              </a:spcBef>
              <a:spcAft>
                <a:spcPts val="0"/>
              </a:spcAft>
            </a:pPr>
            <a:r>
              <a:rPr lang="en-US" sz="11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Coordinate with local authorities for permits.</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5" name="Shape 22">
            <a:extLst>
              <a:ext uri="{FF2B5EF4-FFF2-40B4-BE49-F238E27FC236}">
                <a16:creationId xmlns:a16="http://schemas.microsoft.com/office/drawing/2014/main" id="{C9A4A356-FC4D-EE6C-0ABF-0750376BA030}"/>
              </a:ext>
            </a:extLst>
          </p:cNvPr>
          <p:cNvSpPr/>
          <p:nvPr/>
        </p:nvSpPr>
        <p:spPr>
          <a:xfrm>
            <a:off x="4300740" y="2904219"/>
            <a:ext cx="3566160" cy="346625"/>
          </a:xfrm>
          <a:prstGeom prst="roundRect">
            <a:avLst>
              <a:gd name="adj" fmla="val 16667"/>
            </a:avLst>
          </a:prstGeom>
          <a:solidFill>
            <a:srgbClr val="A5E9F7"/>
          </a:solidFill>
          <a:ln w="6350">
            <a:solidFill>
              <a:schemeClr val="bg1">
                <a:lumMod val="75000"/>
              </a:schemeClr>
            </a:solidFill>
          </a:ln>
        </p:spPr>
        <p:txBody>
          <a:bodyPr spcFirstLastPara="1" wrap="square" lIns="73152" tIns="0" rIns="45720" bIns="0" anchor="ctr" anchorCtr="0">
            <a:noAutofit/>
          </a:bodyPr>
          <a:lstStyle/>
          <a:p>
            <a:pPr marL="0" marR="0">
              <a:spcBef>
                <a:spcPts val="0"/>
              </a:spcBef>
              <a:spcAft>
                <a:spcPts val="0"/>
              </a:spcAft>
            </a:pPr>
            <a:r>
              <a:rPr lang="en-US" sz="11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Develop maintenance and servicing schedules.</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3531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390012-770B-4ABF-E813-17B348ADBE0D}"/>
            </a:ext>
          </a:extLst>
        </p:cNvPr>
        <p:cNvGrpSpPr/>
        <p:nvPr/>
      </p:nvGrpSpPr>
      <p:grpSpPr>
        <a:xfrm>
          <a:off x="0" y="0"/>
          <a:ext cx="0" cy="0"/>
          <a:chOff x="0" y="0"/>
          <a:chExt cx="0" cy="0"/>
        </a:xfrm>
      </p:grpSpPr>
      <p:sp>
        <p:nvSpPr>
          <p:cNvPr id="58" name="Rectangle 57">
            <a:extLst>
              <a:ext uri="{FF2B5EF4-FFF2-40B4-BE49-F238E27FC236}">
                <a16:creationId xmlns:a16="http://schemas.microsoft.com/office/drawing/2014/main" id="{64642ADD-0C92-2A4D-B92E-82A3E1CCD1B7}"/>
              </a:ext>
            </a:extLst>
          </p:cNvPr>
          <p:cNvSpPr/>
          <p:nvPr/>
        </p:nvSpPr>
        <p:spPr>
          <a:xfrm>
            <a:off x="-13565" y="3970614"/>
            <a:ext cx="12207240" cy="1920240"/>
          </a:xfrm>
          <a:prstGeom prst="rect">
            <a:avLst/>
          </a:prstGeom>
          <a:solidFill>
            <a:schemeClr val="bg1"/>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BF57AEAD-679B-F639-BE93-CE86689A1026}"/>
              </a:ext>
            </a:extLst>
          </p:cNvPr>
          <p:cNvSpPr/>
          <p:nvPr/>
        </p:nvSpPr>
        <p:spPr>
          <a:xfrm>
            <a:off x="-18267" y="1456133"/>
            <a:ext cx="12207240" cy="1920240"/>
          </a:xfrm>
          <a:prstGeom prst="rect">
            <a:avLst/>
          </a:prstGeom>
          <a:solidFill>
            <a:schemeClr val="bg1"/>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2DEF2B34-702F-4F15-5562-79605F118606}"/>
              </a:ext>
            </a:extLst>
          </p:cNvPr>
          <p:cNvGrpSpPr/>
          <p:nvPr/>
        </p:nvGrpSpPr>
        <p:grpSpPr>
          <a:xfrm>
            <a:off x="1523565" y="205826"/>
            <a:ext cx="9124436" cy="5894530"/>
            <a:chOff x="1523565" y="392124"/>
            <a:chExt cx="9124436" cy="6123313"/>
          </a:xfrm>
        </p:grpSpPr>
        <p:cxnSp>
          <p:nvCxnSpPr>
            <p:cNvPr id="49" name="Straight Connector 48">
              <a:extLst>
                <a:ext uri="{FF2B5EF4-FFF2-40B4-BE49-F238E27FC236}">
                  <a16:creationId xmlns:a16="http://schemas.microsoft.com/office/drawing/2014/main" id="{FECE8632-BFCB-AAD6-B7CF-2591D4CF222F}"/>
                </a:ext>
              </a:extLst>
            </p:cNvPr>
            <p:cNvCxnSpPr>
              <a:cxnSpLocks/>
            </p:cNvCxnSpPr>
            <p:nvPr/>
          </p:nvCxnSpPr>
          <p:spPr>
            <a:xfrm>
              <a:off x="1523565" y="392124"/>
              <a:ext cx="0" cy="6123313"/>
            </a:xfrm>
            <a:prstGeom prst="line">
              <a:avLst/>
            </a:prstGeom>
            <a:ln>
              <a:gradFill>
                <a:gsLst>
                  <a:gs pos="100000">
                    <a:srgbClr val="0070C0">
                      <a:alpha val="62000"/>
                    </a:srgbClr>
                  </a:gs>
                  <a:gs pos="9000">
                    <a:srgbClr val="A5EAF8">
                      <a:alpha val="63356"/>
                    </a:srgbClr>
                  </a:gs>
                  <a:gs pos="80000">
                    <a:srgbClr val="00B0F0">
                      <a:alpha val="5900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8ED6C13F-381A-89BC-4519-549EBB37F64D}"/>
                </a:ext>
              </a:extLst>
            </p:cNvPr>
            <p:cNvCxnSpPr>
              <a:cxnSpLocks/>
            </p:cNvCxnSpPr>
            <p:nvPr/>
          </p:nvCxnSpPr>
          <p:spPr>
            <a:xfrm>
              <a:off x="3044304" y="392124"/>
              <a:ext cx="0" cy="6123313"/>
            </a:xfrm>
            <a:prstGeom prst="line">
              <a:avLst/>
            </a:prstGeom>
            <a:ln>
              <a:gradFill>
                <a:gsLst>
                  <a:gs pos="100000">
                    <a:srgbClr val="0070C0">
                      <a:alpha val="62000"/>
                    </a:srgbClr>
                  </a:gs>
                  <a:gs pos="9000">
                    <a:srgbClr val="A5EAF8">
                      <a:alpha val="63356"/>
                    </a:srgbClr>
                  </a:gs>
                  <a:gs pos="80000">
                    <a:srgbClr val="00B0F0">
                      <a:alpha val="5900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B2137FF7-BC08-3C6E-DE4A-1AAE35421A22}"/>
                </a:ext>
              </a:extLst>
            </p:cNvPr>
            <p:cNvCxnSpPr>
              <a:cxnSpLocks/>
            </p:cNvCxnSpPr>
            <p:nvPr/>
          </p:nvCxnSpPr>
          <p:spPr>
            <a:xfrm>
              <a:off x="4565043" y="392124"/>
              <a:ext cx="0" cy="6123313"/>
            </a:xfrm>
            <a:prstGeom prst="line">
              <a:avLst/>
            </a:prstGeom>
            <a:ln>
              <a:gradFill>
                <a:gsLst>
                  <a:gs pos="100000">
                    <a:srgbClr val="0070C0">
                      <a:alpha val="62000"/>
                    </a:srgbClr>
                  </a:gs>
                  <a:gs pos="9000">
                    <a:srgbClr val="A5EAF8">
                      <a:alpha val="63356"/>
                    </a:srgbClr>
                  </a:gs>
                  <a:gs pos="80000">
                    <a:srgbClr val="00B0F0">
                      <a:alpha val="5900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931529BA-6D16-B913-8425-45C5E4ACB472}"/>
                </a:ext>
              </a:extLst>
            </p:cNvPr>
            <p:cNvCxnSpPr>
              <a:cxnSpLocks/>
            </p:cNvCxnSpPr>
            <p:nvPr/>
          </p:nvCxnSpPr>
          <p:spPr>
            <a:xfrm>
              <a:off x="6085782" y="392124"/>
              <a:ext cx="0" cy="6123313"/>
            </a:xfrm>
            <a:prstGeom prst="line">
              <a:avLst/>
            </a:prstGeom>
            <a:ln>
              <a:gradFill>
                <a:gsLst>
                  <a:gs pos="100000">
                    <a:srgbClr val="0070C0">
                      <a:alpha val="62000"/>
                    </a:srgbClr>
                  </a:gs>
                  <a:gs pos="9000">
                    <a:srgbClr val="A5EAF8">
                      <a:alpha val="63356"/>
                    </a:srgbClr>
                  </a:gs>
                  <a:gs pos="80000">
                    <a:srgbClr val="00B0F0">
                      <a:alpha val="5900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4E0304FF-C7F1-20B8-D5E4-8E219B7BCEA1}"/>
                </a:ext>
              </a:extLst>
            </p:cNvPr>
            <p:cNvCxnSpPr>
              <a:cxnSpLocks/>
            </p:cNvCxnSpPr>
            <p:nvPr/>
          </p:nvCxnSpPr>
          <p:spPr>
            <a:xfrm>
              <a:off x="9127260" y="392124"/>
              <a:ext cx="0" cy="6123313"/>
            </a:xfrm>
            <a:prstGeom prst="line">
              <a:avLst/>
            </a:prstGeom>
            <a:ln>
              <a:gradFill>
                <a:gsLst>
                  <a:gs pos="100000">
                    <a:srgbClr val="0070C0">
                      <a:alpha val="62000"/>
                    </a:srgbClr>
                  </a:gs>
                  <a:gs pos="9000">
                    <a:srgbClr val="A5EAF8">
                      <a:alpha val="63356"/>
                    </a:srgbClr>
                  </a:gs>
                  <a:gs pos="80000">
                    <a:srgbClr val="00B0F0">
                      <a:alpha val="5900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619E604-27E9-DA32-1CA1-FBAC451E3247}"/>
                </a:ext>
              </a:extLst>
            </p:cNvPr>
            <p:cNvCxnSpPr>
              <a:cxnSpLocks/>
            </p:cNvCxnSpPr>
            <p:nvPr/>
          </p:nvCxnSpPr>
          <p:spPr>
            <a:xfrm>
              <a:off x="7606521" y="392124"/>
              <a:ext cx="0" cy="6123313"/>
            </a:xfrm>
            <a:prstGeom prst="line">
              <a:avLst/>
            </a:prstGeom>
            <a:ln>
              <a:gradFill>
                <a:gsLst>
                  <a:gs pos="100000">
                    <a:srgbClr val="0070C0">
                      <a:alpha val="62000"/>
                    </a:srgbClr>
                  </a:gs>
                  <a:gs pos="9000">
                    <a:srgbClr val="A5EAF8">
                      <a:alpha val="63356"/>
                    </a:srgbClr>
                  </a:gs>
                  <a:gs pos="80000">
                    <a:srgbClr val="00B0F0">
                      <a:alpha val="5900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5963DDA-9356-C4BF-19B3-E6A126A44F4B}"/>
                </a:ext>
              </a:extLst>
            </p:cNvPr>
            <p:cNvCxnSpPr>
              <a:cxnSpLocks/>
            </p:cNvCxnSpPr>
            <p:nvPr/>
          </p:nvCxnSpPr>
          <p:spPr>
            <a:xfrm>
              <a:off x="10648001" y="392124"/>
              <a:ext cx="0" cy="6123313"/>
            </a:xfrm>
            <a:prstGeom prst="line">
              <a:avLst/>
            </a:prstGeom>
            <a:ln>
              <a:gradFill>
                <a:gsLst>
                  <a:gs pos="100000">
                    <a:srgbClr val="0070C0">
                      <a:alpha val="62000"/>
                    </a:srgbClr>
                  </a:gs>
                  <a:gs pos="9000">
                    <a:srgbClr val="A5EAF8">
                      <a:alpha val="63356"/>
                    </a:srgbClr>
                  </a:gs>
                  <a:gs pos="80000">
                    <a:srgbClr val="00B0F0">
                      <a:alpha val="59000"/>
                    </a:srgbClr>
                  </a:gs>
                </a:gsLst>
                <a:lin ang="5400000" scaled="1"/>
              </a:gra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4944748F-D62D-2C3A-064B-5DA1F63552A6}"/>
              </a:ext>
            </a:extLst>
          </p:cNvPr>
          <p:cNvGrpSpPr/>
          <p:nvPr/>
        </p:nvGrpSpPr>
        <p:grpSpPr>
          <a:xfrm>
            <a:off x="9411391" y="967145"/>
            <a:ext cx="1885765" cy="5236885"/>
            <a:chOff x="0" y="889559"/>
            <a:chExt cx="1271437" cy="6349865"/>
          </a:xfrm>
        </p:grpSpPr>
        <p:cxnSp>
          <p:nvCxnSpPr>
            <p:cNvPr id="16" name="Straight Connector 15">
              <a:extLst>
                <a:ext uri="{FF2B5EF4-FFF2-40B4-BE49-F238E27FC236}">
                  <a16:creationId xmlns:a16="http://schemas.microsoft.com/office/drawing/2014/main" id="{863B2F95-3D27-4929-60D8-A62DFEFBE9EA}"/>
                </a:ext>
              </a:extLst>
            </p:cNvPr>
            <p:cNvCxnSpPr/>
            <p:nvPr/>
          </p:nvCxnSpPr>
          <p:spPr>
            <a:xfrm>
              <a:off x="0" y="889559"/>
              <a:ext cx="0" cy="6349865"/>
            </a:xfrm>
            <a:prstGeom prst="line">
              <a:avLst/>
            </a:prstGeom>
            <a:ln w="34925" cap="rnd">
              <a:solidFill>
                <a:srgbClr val="00B0F0"/>
              </a:solidFill>
              <a:headEnd type="oval"/>
              <a:tailEnd type="oval"/>
            </a:ln>
            <a:effectLst>
              <a:outerShdw blurRad="40000" dist="20000" dir="5400000" rotWithShape="0">
                <a:schemeClr val="tx1">
                  <a:alpha val="38000"/>
                </a:schemeClr>
              </a:outerShdw>
            </a:effectLst>
          </p:spPr>
          <p:style>
            <a:lnRef idx="2">
              <a:schemeClr val="accent1"/>
            </a:lnRef>
            <a:fillRef idx="0">
              <a:schemeClr val="accent1"/>
            </a:fillRef>
            <a:effectRef idx="1">
              <a:schemeClr val="accent1"/>
            </a:effectRef>
            <a:fontRef idx="minor">
              <a:schemeClr val="tx1"/>
            </a:fontRef>
          </p:style>
        </p:cxnSp>
        <p:sp>
          <p:nvSpPr>
            <p:cNvPr id="25" name="Display 24">
              <a:extLst>
                <a:ext uri="{FF2B5EF4-FFF2-40B4-BE49-F238E27FC236}">
                  <a16:creationId xmlns:a16="http://schemas.microsoft.com/office/drawing/2014/main" id="{CE432F05-2E8A-3EC1-1C00-1A3931D1449C}"/>
                </a:ext>
              </a:extLst>
            </p:cNvPr>
            <p:cNvSpPr/>
            <p:nvPr/>
          </p:nvSpPr>
          <p:spPr>
            <a:xfrm>
              <a:off x="12694" y="1701761"/>
              <a:ext cx="1258743" cy="949089"/>
            </a:xfrm>
            <a:prstGeom prst="flowChartDisplay">
              <a:avLst/>
            </a:prstGeom>
            <a:solidFill>
              <a:srgbClr val="D3FBFF"/>
            </a:solidFill>
          </p:spPr>
          <p:style>
            <a:lnRef idx="0">
              <a:schemeClr val="dk1"/>
            </a:lnRef>
            <a:fillRef idx="3">
              <a:schemeClr val="dk1"/>
            </a:fillRef>
            <a:effectRef idx="3">
              <a:schemeClr val="dk1"/>
            </a:effectRef>
            <a:fontRef idx="minor">
              <a:schemeClr val="lt1"/>
            </a:fontRef>
          </p:style>
          <p:txBody>
            <a:bodyPr lIns="0" tIns="0" rIns="0" bIns="0" rtlCol="0" anchor="ctr"/>
            <a:lstStyle/>
            <a:p>
              <a:pPr marL="0" marR="0" algn="ctr">
                <a:spcBef>
                  <a:spcPts val="0"/>
                </a:spcBef>
                <a:spcAft>
                  <a:spcPts val="0"/>
                </a:spcAft>
              </a:pPr>
              <a:r>
                <a:rPr lang="en-US" sz="1300" dirty="0">
                  <a:solidFill>
                    <a:srgbClr val="0070C0"/>
                  </a:solidFill>
                  <a:effectLst/>
                  <a:latin typeface="Century Gothic" panose="020B0502020202020204" pitchFamily="34" charset="0"/>
                  <a:ea typeface="Times New Roman" panose="02020603050405020304" pitchFamily="18" charset="0"/>
                  <a:cs typeface="Times New Roman" panose="02020603050405020304" pitchFamily="18" charset="0"/>
                </a:rPr>
                <a:t>MILESTONE</a:t>
              </a:r>
              <a:endParaRPr lang="en-US" sz="1200" dirty="0">
                <a:effectLst/>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300" dirty="0">
                  <a:solidFill>
                    <a:srgbClr val="0070C0"/>
                  </a:solidFill>
                  <a:effectLst/>
                  <a:latin typeface="Century Gothic" panose="020B0502020202020204" pitchFamily="34" charset="0"/>
                  <a:ea typeface="Times New Roman" panose="02020603050405020304" pitchFamily="18" charset="0"/>
                  <a:cs typeface="Times New Roman" panose="02020603050405020304" pitchFamily="18" charset="0"/>
                </a:rPr>
                <a:t>00/00/00</a:t>
              </a:r>
              <a:endParaRPr lang="en-US" sz="1200" dirty="0">
                <a:effectLst/>
                <a:ea typeface="Times New Roman" panose="02020603050405020304" pitchFamily="18" charset="0"/>
                <a:cs typeface="Times New Roman" panose="02020603050405020304" pitchFamily="18" charset="0"/>
              </a:endParaRPr>
            </a:p>
          </p:txBody>
        </p:sp>
      </p:grpSp>
      <p:sp>
        <p:nvSpPr>
          <p:cNvPr id="40" name="TextBox 39">
            <a:extLst>
              <a:ext uri="{FF2B5EF4-FFF2-40B4-BE49-F238E27FC236}">
                <a16:creationId xmlns:a16="http://schemas.microsoft.com/office/drawing/2014/main" id="{3AB02B07-8D5F-6C1D-3F65-5556C94F3A09}"/>
              </a:ext>
            </a:extLst>
          </p:cNvPr>
          <p:cNvSpPr txBox="1"/>
          <p:nvPr/>
        </p:nvSpPr>
        <p:spPr>
          <a:xfrm>
            <a:off x="0" y="88258"/>
            <a:ext cx="1527048" cy="461665"/>
          </a:xfrm>
          <a:prstGeom prst="rect">
            <a:avLst/>
          </a:prstGeom>
          <a:noFill/>
        </p:spPr>
        <p:txBody>
          <a:bodyPr wrap="square" rtlCol="0">
            <a:spAutoFit/>
          </a:bodyPr>
          <a:lstStyle/>
          <a:p>
            <a:r>
              <a:rPr lang="en-US" sz="1100" dirty="0">
                <a:solidFill>
                  <a:srgbClr val="0070C0"/>
                </a:solidFill>
                <a:latin typeface="Century Gothic" panose="020B0502020202020204" pitchFamily="34" charset="0"/>
              </a:rPr>
              <a:t>SPRINT</a:t>
            </a:r>
            <a:r>
              <a:rPr lang="en-US" sz="2400" dirty="0">
                <a:solidFill>
                  <a:srgbClr val="0070C0"/>
                </a:solidFill>
                <a:latin typeface="Century Gothic" panose="020B0502020202020204" pitchFamily="34" charset="0"/>
              </a:rPr>
              <a:t> </a:t>
            </a:r>
            <a:r>
              <a:rPr lang="en-US" dirty="0">
                <a:solidFill>
                  <a:srgbClr val="0070C0"/>
                </a:solidFill>
                <a:latin typeface="Century Gothic" panose="020B0502020202020204" pitchFamily="34" charset="0"/>
              </a:rPr>
              <a:t>0</a:t>
            </a:r>
          </a:p>
        </p:txBody>
      </p:sp>
      <p:sp>
        <p:nvSpPr>
          <p:cNvPr id="18" name="TextBox 17">
            <a:extLst>
              <a:ext uri="{FF2B5EF4-FFF2-40B4-BE49-F238E27FC236}">
                <a16:creationId xmlns:a16="http://schemas.microsoft.com/office/drawing/2014/main" id="{462C2D95-42EB-8F52-FF1E-EE8B797D5391}"/>
              </a:ext>
            </a:extLst>
          </p:cNvPr>
          <p:cNvSpPr txBox="1"/>
          <p:nvPr/>
        </p:nvSpPr>
        <p:spPr>
          <a:xfrm>
            <a:off x="1520955" y="88258"/>
            <a:ext cx="1527048" cy="461665"/>
          </a:xfrm>
          <a:prstGeom prst="rect">
            <a:avLst/>
          </a:prstGeom>
          <a:noFill/>
        </p:spPr>
        <p:txBody>
          <a:bodyPr wrap="square" rtlCol="0">
            <a:spAutoFit/>
          </a:bodyPr>
          <a:lstStyle/>
          <a:p>
            <a:r>
              <a:rPr lang="en-US" sz="1100" dirty="0">
                <a:solidFill>
                  <a:srgbClr val="0070C0"/>
                </a:solidFill>
                <a:latin typeface="Century Gothic" panose="020B0502020202020204" pitchFamily="34" charset="0"/>
              </a:rPr>
              <a:t>SPRINT</a:t>
            </a:r>
            <a:r>
              <a:rPr lang="en-US" sz="2400" dirty="0">
                <a:solidFill>
                  <a:srgbClr val="0070C0"/>
                </a:solidFill>
                <a:latin typeface="Century Gothic" panose="020B0502020202020204" pitchFamily="34" charset="0"/>
              </a:rPr>
              <a:t> </a:t>
            </a:r>
            <a:r>
              <a:rPr lang="en-US" dirty="0">
                <a:solidFill>
                  <a:srgbClr val="0070C0"/>
                </a:solidFill>
                <a:latin typeface="Century Gothic" panose="020B0502020202020204" pitchFamily="34" charset="0"/>
              </a:rPr>
              <a:t>1</a:t>
            </a:r>
          </a:p>
        </p:txBody>
      </p:sp>
      <p:sp>
        <p:nvSpPr>
          <p:cNvPr id="19" name="TextBox 18">
            <a:extLst>
              <a:ext uri="{FF2B5EF4-FFF2-40B4-BE49-F238E27FC236}">
                <a16:creationId xmlns:a16="http://schemas.microsoft.com/office/drawing/2014/main" id="{ECEA5D65-731A-84EA-FD6B-258026D7A262}"/>
              </a:ext>
            </a:extLst>
          </p:cNvPr>
          <p:cNvSpPr txBox="1"/>
          <p:nvPr/>
        </p:nvSpPr>
        <p:spPr>
          <a:xfrm>
            <a:off x="3041910" y="88258"/>
            <a:ext cx="1527048" cy="461665"/>
          </a:xfrm>
          <a:prstGeom prst="rect">
            <a:avLst/>
          </a:prstGeom>
          <a:noFill/>
        </p:spPr>
        <p:txBody>
          <a:bodyPr wrap="square" rtlCol="0">
            <a:spAutoFit/>
          </a:bodyPr>
          <a:lstStyle/>
          <a:p>
            <a:r>
              <a:rPr lang="en-US" sz="1100" dirty="0">
                <a:solidFill>
                  <a:srgbClr val="0070C0"/>
                </a:solidFill>
                <a:latin typeface="Century Gothic" panose="020B0502020202020204" pitchFamily="34" charset="0"/>
              </a:rPr>
              <a:t>SPRINT</a:t>
            </a:r>
            <a:r>
              <a:rPr lang="en-US" sz="2400" dirty="0">
                <a:solidFill>
                  <a:srgbClr val="0070C0"/>
                </a:solidFill>
                <a:latin typeface="Century Gothic" panose="020B0502020202020204" pitchFamily="34" charset="0"/>
              </a:rPr>
              <a:t> </a:t>
            </a:r>
            <a:r>
              <a:rPr lang="en-US" dirty="0">
                <a:solidFill>
                  <a:srgbClr val="0070C0"/>
                </a:solidFill>
                <a:latin typeface="Century Gothic" panose="020B0502020202020204" pitchFamily="34" charset="0"/>
              </a:rPr>
              <a:t>2</a:t>
            </a:r>
          </a:p>
        </p:txBody>
      </p:sp>
      <p:sp>
        <p:nvSpPr>
          <p:cNvPr id="20" name="TextBox 19">
            <a:extLst>
              <a:ext uri="{FF2B5EF4-FFF2-40B4-BE49-F238E27FC236}">
                <a16:creationId xmlns:a16="http://schemas.microsoft.com/office/drawing/2014/main" id="{0F522EE3-745C-CE6F-D45C-DA1A6FA91A35}"/>
              </a:ext>
            </a:extLst>
          </p:cNvPr>
          <p:cNvSpPr txBox="1"/>
          <p:nvPr/>
        </p:nvSpPr>
        <p:spPr>
          <a:xfrm>
            <a:off x="4562865" y="88258"/>
            <a:ext cx="1527048" cy="461665"/>
          </a:xfrm>
          <a:prstGeom prst="rect">
            <a:avLst/>
          </a:prstGeom>
          <a:noFill/>
        </p:spPr>
        <p:txBody>
          <a:bodyPr wrap="square" rtlCol="0">
            <a:spAutoFit/>
          </a:bodyPr>
          <a:lstStyle/>
          <a:p>
            <a:r>
              <a:rPr lang="en-US" sz="1100" dirty="0">
                <a:solidFill>
                  <a:srgbClr val="0070C0"/>
                </a:solidFill>
                <a:latin typeface="Century Gothic" panose="020B0502020202020204" pitchFamily="34" charset="0"/>
              </a:rPr>
              <a:t>SPRINT</a:t>
            </a:r>
            <a:r>
              <a:rPr lang="en-US" sz="2400" dirty="0">
                <a:solidFill>
                  <a:srgbClr val="0070C0"/>
                </a:solidFill>
                <a:latin typeface="Century Gothic" panose="020B0502020202020204" pitchFamily="34" charset="0"/>
              </a:rPr>
              <a:t> </a:t>
            </a:r>
            <a:r>
              <a:rPr lang="en-US" dirty="0">
                <a:solidFill>
                  <a:srgbClr val="0070C0"/>
                </a:solidFill>
                <a:latin typeface="Century Gothic" panose="020B0502020202020204" pitchFamily="34" charset="0"/>
              </a:rPr>
              <a:t>3</a:t>
            </a:r>
          </a:p>
        </p:txBody>
      </p:sp>
      <p:sp>
        <p:nvSpPr>
          <p:cNvPr id="21" name="TextBox 20">
            <a:extLst>
              <a:ext uri="{FF2B5EF4-FFF2-40B4-BE49-F238E27FC236}">
                <a16:creationId xmlns:a16="http://schemas.microsoft.com/office/drawing/2014/main" id="{469C919A-AFF4-03A7-64FD-C05783F563EA}"/>
              </a:ext>
            </a:extLst>
          </p:cNvPr>
          <p:cNvSpPr txBox="1"/>
          <p:nvPr/>
        </p:nvSpPr>
        <p:spPr>
          <a:xfrm>
            <a:off x="6083820" y="88258"/>
            <a:ext cx="1527048" cy="461665"/>
          </a:xfrm>
          <a:prstGeom prst="rect">
            <a:avLst/>
          </a:prstGeom>
          <a:noFill/>
        </p:spPr>
        <p:txBody>
          <a:bodyPr wrap="square" rtlCol="0">
            <a:spAutoFit/>
          </a:bodyPr>
          <a:lstStyle/>
          <a:p>
            <a:r>
              <a:rPr lang="en-US" sz="1100" dirty="0">
                <a:solidFill>
                  <a:srgbClr val="0070C0"/>
                </a:solidFill>
                <a:latin typeface="Century Gothic" panose="020B0502020202020204" pitchFamily="34" charset="0"/>
              </a:rPr>
              <a:t>SPRINT</a:t>
            </a:r>
            <a:r>
              <a:rPr lang="en-US" sz="2400" dirty="0">
                <a:solidFill>
                  <a:srgbClr val="0070C0"/>
                </a:solidFill>
                <a:latin typeface="Century Gothic" panose="020B0502020202020204" pitchFamily="34" charset="0"/>
              </a:rPr>
              <a:t> </a:t>
            </a:r>
            <a:r>
              <a:rPr lang="en-US" dirty="0">
                <a:solidFill>
                  <a:srgbClr val="0070C0"/>
                </a:solidFill>
                <a:latin typeface="Century Gothic" panose="020B0502020202020204" pitchFamily="34" charset="0"/>
              </a:rPr>
              <a:t>4</a:t>
            </a:r>
          </a:p>
        </p:txBody>
      </p:sp>
      <p:sp>
        <p:nvSpPr>
          <p:cNvPr id="22" name="TextBox 21">
            <a:extLst>
              <a:ext uri="{FF2B5EF4-FFF2-40B4-BE49-F238E27FC236}">
                <a16:creationId xmlns:a16="http://schemas.microsoft.com/office/drawing/2014/main" id="{A4372C87-A497-4A79-76FC-83E6B1733AAE}"/>
              </a:ext>
            </a:extLst>
          </p:cNvPr>
          <p:cNvSpPr txBox="1"/>
          <p:nvPr/>
        </p:nvSpPr>
        <p:spPr>
          <a:xfrm>
            <a:off x="7604775" y="88258"/>
            <a:ext cx="1527048" cy="461665"/>
          </a:xfrm>
          <a:prstGeom prst="rect">
            <a:avLst/>
          </a:prstGeom>
          <a:noFill/>
        </p:spPr>
        <p:txBody>
          <a:bodyPr wrap="square" rtlCol="0">
            <a:spAutoFit/>
          </a:bodyPr>
          <a:lstStyle/>
          <a:p>
            <a:r>
              <a:rPr lang="en-US" sz="1100" dirty="0">
                <a:solidFill>
                  <a:srgbClr val="0070C0"/>
                </a:solidFill>
                <a:latin typeface="Century Gothic" panose="020B0502020202020204" pitchFamily="34" charset="0"/>
              </a:rPr>
              <a:t>SPRINT</a:t>
            </a:r>
            <a:r>
              <a:rPr lang="en-US" sz="2400" dirty="0">
                <a:solidFill>
                  <a:srgbClr val="0070C0"/>
                </a:solidFill>
                <a:latin typeface="Century Gothic" panose="020B0502020202020204" pitchFamily="34" charset="0"/>
              </a:rPr>
              <a:t> </a:t>
            </a:r>
            <a:r>
              <a:rPr lang="en-US" dirty="0">
                <a:solidFill>
                  <a:srgbClr val="0070C0"/>
                </a:solidFill>
                <a:latin typeface="Century Gothic" panose="020B0502020202020204" pitchFamily="34" charset="0"/>
              </a:rPr>
              <a:t>5</a:t>
            </a:r>
          </a:p>
        </p:txBody>
      </p:sp>
      <p:sp>
        <p:nvSpPr>
          <p:cNvPr id="23" name="TextBox 22">
            <a:extLst>
              <a:ext uri="{FF2B5EF4-FFF2-40B4-BE49-F238E27FC236}">
                <a16:creationId xmlns:a16="http://schemas.microsoft.com/office/drawing/2014/main" id="{9A4EE7D2-32CF-E15B-8684-25D701923773}"/>
              </a:ext>
            </a:extLst>
          </p:cNvPr>
          <p:cNvSpPr txBox="1"/>
          <p:nvPr/>
        </p:nvSpPr>
        <p:spPr>
          <a:xfrm>
            <a:off x="9125730" y="88258"/>
            <a:ext cx="1527048" cy="461665"/>
          </a:xfrm>
          <a:prstGeom prst="rect">
            <a:avLst/>
          </a:prstGeom>
          <a:noFill/>
        </p:spPr>
        <p:txBody>
          <a:bodyPr wrap="square" rtlCol="0">
            <a:spAutoFit/>
          </a:bodyPr>
          <a:lstStyle/>
          <a:p>
            <a:r>
              <a:rPr lang="en-US" sz="1100" dirty="0">
                <a:solidFill>
                  <a:srgbClr val="0070C0"/>
                </a:solidFill>
                <a:latin typeface="Century Gothic" panose="020B0502020202020204" pitchFamily="34" charset="0"/>
              </a:rPr>
              <a:t>SPRINT</a:t>
            </a:r>
            <a:r>
              <a:rPr lang="en-US" sz="2400" dirty="0">
                <a:solidFill>
                  <a:srgbClr val="0070C0"/>
                </a:solidFill>
                <a:latin typeface="Century Gothic" panose="020B0502020202020204" pitchFamily="34" charset="0"/>
              </a:rPr>
              <a:t> </a:t>
            </a:r>
            <a:r>
              <a:rPr lang="en-US" dirty="0">
                <a:solidFill>
                  <a:srgbClr val="0070C0"/>
                </a:solidFill>
                <a:latin typeface="Century Gothic" panose="020B0502020202020204" pitchFamily="34" charset="0"/>
              </a:rPr>
              <a:t>6</a:t>
            </a:r>
          </a:p>
        </p:txBody>
      </p:sp>
      <p:sp>
        <p:nvSpPr>
          <p:cNvPr id="24" name="TextBox 23">
            <a:extLst>
              <a:ext uri="{FF2B5EF4-FFF2-40B4-BE49-F238E27FC236}">
                <a16:creationId xmlns:a16="http://schemas.microsoft.com/office/drawing/2014/main" id="{D453EF2D-0224-D124-121B-DAA910394297}"/>
              </a:ext>
            </a:extLst>
          </p:cNvPr>
          <p:cNvSpPr txBox="1"/>
          <p:nvPr/>
        </p:nvSpPr>
        <p:spPr>
          <a:xfrm>
            <a:off x="10646685" y="88258"/>
            <a:ext cx="1527048" cy="461665"/>
          </a:xfrm>
          <a:prstGeom prst="rect">
            <a:avLst/>
          </a:prstGeom>
          <a:noFill/>
        </p:spPr>
        <p:txBody>
          <a:bodyPr wrap="square" rtlCol="0">
            <a:spAutoFit/>
          </a:bodyPr>
          <a:lstStyle/>
          <a:p>
            <a:r>
              <a:rPr lang="en-US" sz="1100" dirty="0">
                <a:solidFill>
                  <a:srgbClr val="0070C0"/>
                </a:solidFill>
                <a:latin typeface="Century Gothic" panose="020B0502020202020204" pitchFamily="34" charset="0"/>
              </a:rPr>
              <a:t>SPRINT</a:t>
            </a:r>
            <a:r>
              <a:rPr lang="en-US" sz="2400" dirty="0">
                <a:solidFill>
                  <a:srgbClr val="0070C0"/>
                </a:solidFill>
                <a:latin typeface="Century Gothic" panose="020B0502020202020204" pitchFamily="34" charset="0"/>
              </a:rPr>
              <a:t> </a:t>
            </a:r>
            <a:r>
              <a:rPr lang="en-US" dirty="0">
                <a:solidFill>
                  <a:srgbClr val="0070C0"/>
                </a:solidFill>
                <a:latin typeface="Century Gothic" panose="020B0502020202020204" pitchFamily="34" charset="0"/>
              </a:rPr>
              <a:t>7</a:t>
            </a:r>
          </a:p>
        </p:txBody>
      </p:sp>
      <p:sp>
        <p:nvSpPr>
          <p:cNvPr id="26" name="TextBox 25">
            <a:extLst>
              <a:ext uri="{FF2B5EF4-FFF2-40B4-BE49-F238E27FC236}">
                <a16:creationId xmlns:a16="http://schemas.microsoft.com/office/drawing/2014/main" id="{A4412E04-A011-4061-DB3B-298E99C4A10A}"/>
              </a:ext>
            </a:extLst>
          </p:cNvPr>
          <p:cNvSpPr txBox="1"/>
          <p:nvPr/>
        </p:nvSpPr>
        <p:spPr>
          <a:xfrm>
            <a:off x="5204" y="556277"/>
            <a:ext cx="1527048" cy="261610"/>
          </a:xfrm>
          <a:prstGeom prst="rect">
            <a:avLst/>
          </a:prstGeom>
          <a:noFill/>
        </p:spPr>
        <p:txBody>
          <a:bodyPr wrap="square" lIns="91440" tIns="0" rIns="0" bIns="0" rtlCol="0" anchor="ctr" anchorCtr="0">
            <a:spAutoFit/>
          </a:bodyPr>
          <a:lstStyle/>
          <a:p>
            <a:r>
              <a:rPr lang="en-US" sz="1700" dirty="0">
                <a:solidFill>
                  <a:srgbClr val="00B0F0"/>
                </a:solidFill>
                <a:latin typeface="Century Gothic" panose="020B0502020202020204" pitchFamily="34" charset="0"/>
              </a:rPr>
              <a:t>1 - Jan</a:t>
            </a:r>
          </a:p>
        </p:txBody>
      </p:sp>
      <p:sp>
        <p:nvSpPr>
          <p:cNvPr id="27" name="TextBox 26">
            <a:extLst>
              <a:ext uri="{FF2B5EF4-FFF2-40B4-BE49-F238E27FC236}">
                <a16:creationId xmlns:a16="http://schemas.microsoft.com/office/drawing/2014/main" id="{BCDD451C-6DDD-AFDD-788A-2A0685EFE92C}"/>
              </a:ext>
            </a:extLst>
          </p:cNvPr>
          <p:cNvSpPr txBox="1"/>
          <p:nvPr/>
        </p:nvSpPr>
        <p:spPr>
          <a:xfrm>
            <a:off x="1526159" y="556277"/>
            <a:ext cx="1527048" cy="261610"/>
          </a:xfrm>
          <a:prstGeom prst="rect">
            <a:avLst/>
          </a:prstGeom>
          <a:noFill/>
        </p:spPr>
        <p:txBody>
          <a:bodyPr wrap="square" lIns="91440" tIns="0" rIns="0" bIns="0" rtlCol="0" anchor="ctr" anchorCtr="0">
            <a:spAutoFit/>
          </a:bodyPr>
          <a:lstStyle/>
          <a:p>
            <a:r>
              <a:rPr lang="en-US" sz="1700" dirty="0">
                <a:solidFill>
                  <a:srgbClr val="00B0F0"/>
                </a:solidFill>
                <a:latin typeface="Century Gothic" panose="020B0502020202020204" pitchFamily="34" charset="0"/>
              </a:rPr>
              <a:t>15 - Jan</a:t>
            </a:r>
          </a:p>
        </p:txBody>
      </p:sp>
      <p:sp>
        <p:nvSpPr>
          <p:cNvPr id="28" name="TextBox 27">
            <a:extLst>
              <a:ext uri="{FF2B5EF4-FFF2-40B4-BE49-F238E27FC236}">
                <a16:creationId xmlns:a16="http://schemas.microsoft.com/office/drawing/2014/main" id="{9FC1578A-EFD2-92E4-6772-AAB34A6ED29A}"/>
              </a:ext>
            </a:extLst>
          </p:cNvPr>
          <p:cNvSpPr txBox="1"/>
          <p:nvPr/>
        </p:nvSpPr>
        <p:spPr>
          <a:xfrm>
            <a:off x="3047114" y="556277"/>
            <a:ext cx="1527048" cy="261610"/>
          </a:xfrm>
          <a:prstGeom prst="rect">
            <a:avLst/>
          </a:prstGeom>
          <a:noFill/>
        </p:spPr>
        <p:txBody>
          <a:bodyPr wrap="square" lIns="91440" tIns="0" rIns="0" bIns="0" rtlCol="0" anchor="ctr" anchorCtr="0">
            <a:spAutoFit/>
          </a:bodyPr>
          <a:lstStyle/>
          <a:p>
            <a:r>
              <a:rPr lang="en-US" sz="1700" dirty="0">
                <a:solidFill>
                  <a:srgbClr val="00B0F0"/>
                </a:solidFill>
                <a:latin typeface="Century Gothic" panose="020B0502020202020204" pitchFamily="34" charset="0"/>
              </a:rPr>
              <a:t>1 - Feb</a:t>
            </a:r>
          </a:p>
        </p:txBody>
      </p:sp>
      <p:sp>
        <p:nvSpPr>
          <p:cNvPr id="29" name="TextBox 28">
            <a:extLst>
              <a:ext uri="{FF2B5EF4-FFF2-40B4-BE49-F238E27FC236}">
                <a16:creationId xmlns:a16="http://schemas.microsoft.com/office/drawing/2014/main" id="{2A1197EA-986C-0862-2875-84B281F29C69}"/>
              </a:ext>
            </a:extLst>
          </p:cNvPr>
          <p:cNvSpPr txBox="1"/>
          <p:nvPr/>
        </p:nvSpPr>
        <p:spPr>
          <a:xfrm>
            <a:off x="4568069" y="556277"/>
            <a:ext cx="1527048" cy="261610"/>
          </a:xfrm>
          <a:prstGeom prst="rect">
            <a:avLst/>
          </a:prstGeom>
          <a:noFill/>
        </p:spPr>
        <p:txBody>
          <a:bodyPr wrap="square" lIns="91440" tIns="0" rIns="0" bIns="0" rtlCol="0" anchor="ctr" anchorCtr="0">
            <a:spAutoFit/>
          </a:bodyPr>
          <a:lstStyle/>
          <a:p>
            <a:r>
              <a:rPr lang="en-US" sz="1700" dirty="0">
                <a:solidFill>
                  <a:srgbClr val="00B0F0"/>
                </a:solidFill>
                <a:latin typeface="Century Gothic" panose="020B0502020202020204" pitchFamily="34" charset="0"/>
              </a:rPr>
              <a:t>15 - Feb</a:t>
            </a:r>
          </a:p>
        </p:txBody>
      </p:sp>
      <p:sp>
        <p:nvSpPr>
          <p:cNvPr id="30" name="TextBox 29">
            <a:extLst>
              <a:ext uri="{FF2B5EF4-FFF2-40B4-BE49-F238E27FC236}">
                <a16:creationId xmlns:a16="http://schemas.microsoft.com/office/drawing/2014/main" id="{52760100-D6D3-CDE0-2BEA-4538F2825922}"/>
              </a:ext>
            </a:extLst>
          </p:cNvPr>
          <p:cNvSpPr txBox="1"/>
          <p:nvPr/>
        </p:nvSpPr>
        <p:spPr>
          <a:xfrm>
            <a:off x="6089024" y="556277"/>
            <a:ext cx="1527048" cy="261610"/>
          </a:xfrm>
          <a:prstGeom prst="rect">
            <a:avLst/>
          </a:prstGeom>
          <a:noFill/>
        </p:spPr>
        <p:txBody>
          <a:bodyPr wrap="square" lIns="91440" tIns="0" rIns="0" bIns="0" rtlCol="0" anchor="ctr" anchorCtr="0">
            <a:spAutoFit/>
          </a:bodyPr>
          <a:lstStyle/>
          <a:p>
            <a:r>
              <a:rPr lang="en-US" sz="1700" dirty="0">
                <a:solidFill>
                  <a:srgbClr val="00B0F0"/>
                </a:solidFill>
                <a:latin typeface="Century Gothic" panose="020B0502020202020204" pitchFamily="34" charset="0"/>
              </a:rPr>
              <a:t>1 - Mar</a:t>
            </a:r>
          </a:p>
        </p:txBody>
      </p:sp>
      <p:sp>
        <p:nvSpPr>
          <p:cNvPr id="31" name="TextBox 30">
            <a:extLst>
              <a:ext uri="{FF2B5EF4-FFF2-40B4-BE49-F238E27FC236}">
                <a16:creationId xmlns:a16="http://schemas.microsoft.com/office/drawing/2014/main" id="{DF577BBB-09F7-3318-B10C-0D9317B4DE8C}"/>
              </a:ext>
            </a:extLst>
          </p:cNvPr>
          <p:cNvSpPr txBox="1"/>
          <p:nvPr/>
        </p:nvSpPr>
        <p:spPr>
          <a:xfrm>
            <a:off x="7609979" y="556277"/>
            <a:ext cx="1527048" cy="261610"/>
          </a:xfrm>
          <a:prstGeom prst="rect">
            <a:avLst/>
          </a:prstGeom>
          <a:noFill/>
        </p:spPr>
        <p:txBody>
          <a:bodyPr wrap="square" lIns="91440" tIns="0" rIns="0" bIns="0" rtlCol="0" anchor="ctr" anchorCtr="0">
            <a:spAutoFit/>
          </a:bodyPr>
          <a:lstStyle/>
          <a:p>
            <a:r>
              <a:rPr lang="en-US" sz="1700" dirty="0">
                <a:solidFill>
                  <a:srgbClr val="00B0F0"/>
                </a:solidFill>
                <a:latin typeface="Century Gothic" panose="020B0502020202020204" pitchFamily="34" charset="0"/>
              </a:rPr>
              <a:t>15 - Mar</a:t>
            </a:r>
          </a:p>
        </p:txBody>
      </p:sp>
      <p:sp>
        <p:nvSpPr>
          <p:cNvPr id="32" name="TextBox 31">
            <a:extLst>
              <a:ext uri="{FF2B5EF4-FFF2-40B4-BE49-F238E27FC236}">
                <a16:creationId xmlns:a16="http://schemas.microsoft.com/office/drawing/2014/main" id="{F08C48E6-9294-0FFD-C601-0D4C1945A969}"/>
              </a:ext>
            </a:extLst>
          </p:cNvPr>
          <p:cNvSpPr txBox="1"/>
          <p:nvPr/>
        </p:nvSpPr>
        <p:spPr>
          <a:xfrm>
            <a:off x="9130934" y="556277"/>
            <a:ext cx="1527048" cy="261610"/>
          </a:xfrm>
          <a:prstGeom prst="rect">
            <a:avLst/>
          </a:prstGeom>
          <a:noFill/>
        </p:spPr>
        <p:txBody>
          <a:bodyPr wrap="square" lIns="91440" tIns="0" rIns="0" bIns="0" rtlCol="0" anchor="ctr" anchorCtr="0">
            <a:spAutoFit/>
          </a:bodyPr>
          <a:lstStyle/>
          <a:p>
            <a:r>
              <a:rPr lang="en-US" sz="1700" dirty="0">
                <a:solidFill>
                  <a:srgbClr val="00B0F0"/>
                </a:solidFill>
                <a:latin typeface="Century Gothic" panose="020B0502020202020204" pitchFamily="34" charset="0"/>
              </a:rPr>
              <a:t>1 - Apr</a:t>
            </a:r>
          </a:p>
        </p:txBody>
      </p:sp>
      <p:sp>
        <p:nvSpPr>
          <p:cNvPr id="33" name="TextBox 32">
            <a:extLst>
              <a:ext uri="{FF2B5EF4-FFF2-40B4-BE49-F238E27FC236}">
                <a16:creationId xmlns:a16="http://schemas.microsoft.com/office/drawing/2014/main" id="{D45788F4-840D-5E1D-A4EE-59BE43C7DDF9}"/>
              </a:ext>
            </a:extLst>
          </p:cNvPr>
          <p:cNvSpPr txBox="1"/>
          <p:nvPr/>
        </p:nvSpPr>
        <p:spPr>
          <a:xfrm>
            <a:off x="10651889" y="556277"/>
            <a:ext cx="1527048" cy="261610"/>
          </a:xfrm>
          <a:prstGeom prst="rect">
            <a:avLst/>
          </a:prstGeom>
          <a:noFill/>
        </p:spPr>
        <p:txBody>
          <a:bodyPr wrap="square" lIns="91440" tIns="0" rIns="0" bIns="0" rtlCol="0" anchor="ctr" anchorCtr="0">
            <a:spAutoFit/>
          </a:bodyPr>
          <a:lstStyle/>
          <a:p>
            <a:r>
              <a:rPr lang="en-US" sz="1700" dirty="0">
                <a:solidFill>
                  <a:srgbClr val="00B0F0"/>
                </a:solidFill>
                <a:latin typeface="Century Gothic" panose="020B0502020202020204" pitchFamily="34" charset="0"/>
              </a:rPr>
              <a:t>15 - Apr</a:t>
            </a:r>
          </a:p>
        </p:txBody>
      </p:sp>
      <p:sp>
        <p:nvSpPr>
          <p:cNvPr id="52" name="TextBox 51">
            <a:extLst>
              <a:ext uri="{FF2B5EF4-FFF2-40B4-BE49-F238E27FC236}">
                <a16:creationId xmlns:a16="http://schemas.microsoft.com/office/drawing/2014/main" id="{C28EDE5D-74CB-2AA6-9363-E0B0D6D31CDA}"/>
              </a:ext>
            </a:extLst>
          </p:cNvPr>
          <p:cNvSpPr txBox="1"/>
          <p:nvPr/>
        </p:nvSpPr>
        <p:spPr>
          <a:xfrm>
            <a:off x="-12561" y="1053018"/>
            <a:ext cx="7315200" cy="423193"/>
          </a:xfrm>
          <a:prstGeom prst="rect">
            <a:avLst/>
          </a:prstGeom>
          <a:noFill/>
        </p:spPr>
        <p:txBody>
          <a:bodyPr wrap="square" rtlCol="0">
            <a:spAutoFit/>
          </a:bodyPr>
          <a:lstStyle/>
          <a:p>
            <a:pPr marL="0" marR="0">
              <a:lnSpc>
                <a:spcPct val="115000"/>
              </a:lnSpc>
              <a:spcBef>
                <a:spcPts val="0"/>
              </a:spcBef>
              <a:spcAft>
                <a:spcPts val="0"/>
              </a:spcAft>
            </a:pPr>
            <a:r>
              <a:rPr lang="en-US" sz="2000" dirty="0">
                <a:solidFill>
                  <a:srgbClr val="595959"/>
                </a:solidFill>
                <a:effectLst>
                  <a:glow rad="190500">
                    <a:schemeClr val="bg1"/>
                  </a:glow>
                </a:effectLst>
                <a:latin typeface="Century Gothic" panose="020B0502020202020204" pitchFamily="34" charset="0"/>
                <a:ea typeface="Times New Roman" panose="02020603050405020304" pitchFamily="18" charset="0"/>
                <a:cs typeface="Times New Roman" panose="02020603050405020304" pitchFamily="18" charset="0"/>
              </a:rPr>
              <a:t>7. TESTING AND QUALITY ASSURANCE</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0" name="TextBox 59">
            <a:extLst>
              <a:ext uri="{FF2B5EF4-FFF2-40B4-BE49-F238E27FC236}">
                <a16:creationId xmlns:a16="http://schemas.microsoft.com/office/drawing/2014/main" id="{8C2D2D95-C100-5646-3D67-4E195BEF943C}"/>
              </a:ext>
            </a:extLst>
          </p:cNvPr>
          <p:cNvSpPr txBox="1"/>
          <p:nvPr/>
        </p:nvSpPr>
        <p:spPr>
          <a:xfrm>
            <a:off x="-7859" y="3567499"/>
            <a:ext cx="7315200" cy="423193"/>
          </a:xfrm>
          <a:prstGeom prst="rect">
            <a:avLst/>
          </a:prstGeom>
          <a:noFill/>
        </p:spPr>
        <p:txBody>
          <a:bodyPr wrap="square" rtlCol="0">
            <a:spAutoFit/>
          </a:bodyPr>
          <a:lstStyle/>
          <a:p>
            <a:pPr marL="0" marR="0">
              <a:lnSpc>
                <a:spcPct val="115000"/>
              </a:lnSpc>
              <a:spcBef>
                <a:spcPts val="0"/>
              </a:spcBef>
              <a:spcAft>
                <a:spcPts val="0"/>
              </a:spcAft>
            </a:pPr>
            <a:r>
              <a:rPr lang="en-US" sz="2000" dirty="0">
                <a:solidFill>
                  <a:srgbClr val="595959"/>
                </a:solidFill>
                <a:effectLst>
                  <a:glow rad="190500">
                    <a:schemeClr val="bg1"/>
                  </a:glow>
                </a:effectLst>
                <a:latin typeface="Century Gothic" panose="020B0502020202020204" pitchFamily="34" charset="0"/>
                <a:ea typeface="Times New Roman" panose="02020603050405020304" pitchFamily="18" charset="0"/>
                <a:cs typeface="Times New Roman" panose="02020603050405020304" pitchFamily="18" charset="0"/>
              </a:rPr>
              <a:t>8. LAUNCH AND POST-LAUNCH ACTIVITIES</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pSp>
        <p:nvGrpSpPr>
          <p:cNvPr id="3" name="Group 2">
            <a:extLst>
              <a:ext uri="{FF2B5EF4-FFF2-40B4-BE49-F238E27FC236}">
                <a16:creationId xmlns:a16="http://schemas.microsoft.com/office/drawing/2014/main" id="{B168A703-AA0D-6442-8A3E-8ADAEFCA5362}"/>
              </a:ext>
            </a:extLst>
          </p:cNvPr>
          <p:cNvGrpSpPr/>
          <p:nvPr/>
        </p:nvGrpSpPr>
        <p:grpSpPr>
          <a:xfrm>
            <a:off x="74795" y="6406206"/>
            <a:ext cx="7541277" cy="329643"/>
            <a:chOff x="0" y="0"/>
            <a:chExt cx="7541277" cy="329643"/>
          </a:xfrm>
        </p:grpSpPr>
        <p:grpSp>
          <p:nvGrpSpPr>
            <p:cNvPr id="4" name="Group 3">
              <a:extLst>
                <a:ext uri="{FF2B5EF4-FFF2-40B4-BE49-F238E27FC236}">
                  <a16:creationId xmlns:a16="http://schemas.microsoft.com/office/drawing/2014/main" id="{95413781-E14F-CB4D-B86D-8FB03D95B1EF}"/>
                </a:ext>
              </a:extLst>
            </p:cNvPr>
            <p:cNvGrpSpPr/>
            <p:nvPr/>
          </p:nvGrpSpPr>
          <p:grpSpPr>
            <a:xfrm>
              <a:off x="1123950" y="0"/>
              <a:ext cx="6417327" cy="320040"/>
              <a:chOff x="1123950" y="0"/>
              <a:chExt cx="6345105" cy="320040"/>
            </a:xfrm>
          </p:grpSpPr>
          <p:sp>
            <p:nvSpPr>
              <p:cNvPr id="6" name="Rounded Rectangle 5">
                <a:extLst>
                  <a:ext uri="{FF2B5EF4-FFF2-40B4-BE49-F238E27FC236}">
                    <a16:creationId xmlns:a16="http://schemas.microsoft.com/office/drawing/2014/main" id="{31F90DC4-34A3-A145-AB1A-C09C97CCC7B2}"/>
                  </a:ext>
                </a:extLst>
              </p:cNvPr>
              <p:cNvSpPr/>
              <p:nvPr/>
            </p:nvSpPr>
            <p:spPr>
              <a:xfrm>
                <a:off x="6258983" y="0"/>
                <a:ext cx="457200" cy="320040"/>
              </a:xfrm>
              <a:prstGeom prst="roundRect">
                <a:avLst/>
              </a:prstGeom>
              <a:solidFill>
                <a:srgbClr val="FFCA00"/>
              </a:solidFill>
              <a:ln w="63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7" name="Rounded Rectangle 6">
                <a:extLst>
                  <a:ext uri="{FF2B5EF4-FFF2-40B4-BE49-F238E27FC236}">
                    <a16:creationId xmlns:a16="http://schemas.microsoft.com/office/drawing/2014/main" id="{9828DEEB-9DEC-BC41-BB04-0F725319529E}"/>
                  </a:ext>
                </a:extLst>
              </p:cNvPr>
              <p:cNvSpPr/>
              <p:nvPr/>
            </p:nvSpPr>
            <p:spPr>
              <a:xfrm>
                <a:off x="2838450" y="0"/>
                <a:ext cx="452966" cy="320040"/>
              </a:xfrm>
              <a:prstGeom prst="roundRect">
                <a:avLst/>
              </a:prstGeom>
              <a:solidFill>
                <a:srgbClr val="A5E9F7"/>
              </a:solidFill>
              <a:ln w="63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8" name="Rounded Rectangle 7">
                <a:extLst>
                  <a:ext uri="{FF2B5EF4-FFF2-40B4-BE49-F238E27FC236}">
                    <a16:creationId xmlns:a16="http://schemas.microsoft.com/office/drawing/2014/main" id="{6400F283-9CAE-C843-A704-B795FC8E055A}"/>
                  </a:ext>
                </a:extLst>
              </p:cNvPr>
              <p:cNvSpPr/>
              <p:nvPr/>
            </p:nvSpPr>
            <p:spPr>
              <a:xfrm>
                <a:off x="4548716" y="0"/>
                <a:ext cx="452967" cy="320040"/>
              </a:xfrm>
              <a:prstGeom prst="roundRect">
                <a:avLst/>
              </a:prstGeom>
              <a:solidFill>
                <a:srgbClr val="FFA384"/>
              </a:solidFill>
              <a:ln w="6350">
                <a:solidFill>
                  <a:schemeClr val="bg1">
                    <a:lumMod val="75000"/>
                  </a:schemeClr>
                </a:solidFill>
              </a:ln>
              <a:effectLst/>
            </p:spPr>
            <p:style>
              <a:lnRef idx="2">
                <a:schemeClr val="dk1"/>
              </a:lnRef>
              <a:fillRef idx="1">
                <a:schemeClr val="lt1"/>
              </a:fillRef>
              <a:effectRef idx="0">
                <a:schemeClr val="dk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lang="en-US" sz="1100"/>
              </a:p>
            </p:txBody>
          </p:sp>
          <p:sp>
            <p:nvSpPr>
              <p:cNvPr id="10" name="Rounded Rectangle 9">
                <a:extLst>
                  <a:ext uri="{FF2B5EF4-FFF2-40B4-BE49-F238E27FC236}">
                    <a16:creationId xmlns:a16="http://schemas.microsoft.com/office/drawing/2014/main" id="{87DAD5A4-0BA0-1442-83D7-B152C5CF51A7}"/>
                  </a:ext>
                </a:extLst>
              </p:cNvPr>
              <p:cNvSpPr/>
              <p:nvPr/>
            </p:nvSpPr>
            <p:spPr>
              <a:xfrm>
                <a:off x="1123950" y="0"/>
                <a:ext cx="457200" cy="320040"/>
              </a:xfrm>
              <a:prstGeom prst="roundRect">
                <a:avLst/>
              </a:prstGeom>
              <a:solidFill>
                <a:srgbClr val="E1EA15"/>
              </a:solidFill>
              <a:ln w="63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solidFill>
                    <a:schemeClr val="tx1"/>
                  </a:solidFill>
                </a:endParaRPr>
              </a:p>
            </p:txBody>
          </p:sp>
          <p:sp>
            <p:nvSpPr>
              <p:cNvPr id="11" name="TextBox 1">
                <a:extLst>
                  <a:ext uri="{FF2B5EF4-FFF2-40B4-BE49-F238E27FC236}">
                    <a16:creationId xmlns:a16="http://schemas.microsoft.com/office/drawing/2014/main" id="{FAB1ADFC-3521-9047-BEDB-1EFAA9534DFB}"/>
                  </a:ext>
                </a:extLst>
              </p:cNvPr>
              <p:cNvSpPr txBox="1"/>
              <p:nvPr/>
            </p:nvSpPr>
            <p:spPr>
              <a:xfrm>
                <a:off x="1606550" y="25652"/>
                <a:ext cx="663972" cy="265265"/>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100">
                    <a:latin typeface="Century Gothic" panose="020B0502020202020204" pitchFamily="34" charset="0"/>
                  </a:rPr>
                  <a:t>TEAM 1</a:t>
                </a:r>
              </a:p>
            </p:txBody>
          </p:sp>
          <p:sp>
            <p:nvSpPr>
              <p:cNvPr id="12" name="TextBox 40">
                <a:extLst>
                  <a:ext uri="{FF2B5EF4-FFF2-40B4-BE49-F238E27FC236}">
                    <a16:creationId xmlns:a16="http://schemas.microsoft.com/office/drawing/2014/main" id="{B7B4AAB0-CEFF-8142-803B-B719C87FA0B7}"/>
                  </a:ext>
                </a:extLst>
              </p:cNvPr>
              <p:cNvSpPr txBox="1"/>
              <p:nvPr/>
            </p:nvSpPr>
            <p:spPr>
              <a:xfrm>
                <a:off x="6805083" y="25652"/>
                <a:ext cx="663972" cy="265265"/>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100">
                    <a:latin typeface="Century Gothic" panose="020B0502020202020204" pitchFamily="34" charset="0"/>
                  </a:rPr>
                  <a:t>TEAM 4</a:t>
                </a:r>
              </a:p>
            </p:txBody>
          </p:sp>
          <p:sp>
            <p:nvSpPr>
              <p:cNvPr id="13" name="TextBox 41">
                <a:extLst>
                  <a:ext uri="{FF2B5EF4-FFF2-40B4-BE49-F238E27FC236}">
                    <a16:creationId xmlns:a16="http://schemas.microsoft.com/office/drawing/2014/main" id="{7559C27F-7953-2C40-A6F0-B45DFEEFDAFB}"/>
                  </a:ext>
                </a:extLst>
              </p:cNvPr>
              <p:cNvSpPr txBox="1"/>
              <p:nvPr/>
            </p:nvSpPr>
            <p:spPr>
              <a:xfrm>
                <a:off x="3337983" y="25652"/>
                <a:ext cx="663972" cy="265265"/>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100">
                    <a:latin typeface="Century Gothic" panose="020B0502020202020204" pitchFamily="34" charset="0"/>
                  </a:rPr>
                  <a:t>TEAM 2</a:t>
                </a:r>
              </a:p>
            </p:txBody>
          </p:sp>
          <p:sp>
            <p:nvSpPr>
              <p:cNvPr id="14" name="TextBox 43">
                <a:extLst>
                  <a:ext uri="{FF2B5EF4-FFF2-40B4-BE49-F238E27FC236}">
                    <a16:creationId xmlns:a16="http://schemas.microsoft.com/office/drawing/2014/main" id="{64C944A2-3290-0341-90F8-2EC6ADD61718}"/>
                  </a:ext>
                </a:extLst>
              </p:cNvPr>
              <p:cNvSpPr txBox="1"/>
              <p:nvPr/>
            </p:nvSpPr>
            <p:spPr>
              <a:xfrm>
                <a:off x="5069417" y="25652"/>
                <a:ext cx="663972" cy="265265"/>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100">
                    <a:latin typeface="Century Gothic" panose="020B0502020202020204" pitchFamily="34" charset="0"/>
                  </a:rPr>
                  <a:t>TEAM 3</a:t>
                </a:r>
              </a:p>
            </p:txBody>
          </p:sp>
        </p:grpSp>
        <p:sp>
          <p:nvSpPr>
            <p:cNvPr id="5" name="TextBox 45">
              <a:extLst>
                <a:ext uri="{FF2B5EF4-FFF2-40B4-BE49-F238E27FC236}">
                  <a16:creationId xmlns:a16="http://schemas.microsoft.com/office/drawing/2014/main" id="{99DD3121-0EE1-E943-858A-E82D2900DCA7}"/>
                </a:ext>
              </a:extLst>
            </p:cNvPr>
            <p:cNvSpPr txBox="1"/>
            <p:nvPr/>
          </p:nvSpPr>
          <p:spPr>
            <a:xfrm>
              <a:off x="0" y="17185"/>
              <a:ext cx="1013354" cy="312458"/>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r>
                <a:rPr lang="en-US" sz="1400">
                  <a:solidFill>
                    <a:schemeClr val="tx1">
                      <a:lumMod val="65000"/>
                      <a:lumOff val="35000"/>
                    </a:schemeClr>
                  </a:solidFill>
                  <a:latin typeface="Century Gothic" panose="020B0502020202020204" pitchFamily="34" charset="0"/>
                </a:rPr>
                <a:t>TEAM KEY</a:t>
              </a:r>
            </a:p>
          </p:txBody>
        </p:sp>
      </p:grpSp>
      <p:sp>
        <p:nvSpPr>
          <p:cNvPr id="2" name="Shape 14">
            <a:extLst>
              <a:ext uri="{FF2B5EF4-FFF2-40B4-BE49-F238E27FC236}">
                <a16:creationId xmlns:a16="http://schemas.microsoft.com/office/drawing/2014/main" id="{0829CB96-4F94-2520-A7CB-74780C27ED05}"/>
              </a:ext>
            </a:extLst>
          </p:cNvPr>
          <p:cNvSpPr/>
          <p:nvPr/>
        </p:nvSpPr>
        <p:spPr>
          <a:xfrm>
            <a:off x="5107758" y="1604447"/>
            <a:ext cx="3342640" cy="340360"/>
          </a:xfrm>
          <a:prstGeom prst="roundRect">
            <a:avLst>
              <a:gd name="adj" fmla="val 16667"/>
            </a:avLst>
          </a:prstGeom>
          <a:solidFill>
            <a:srgbClr val="A5E9F7"/>
          </a:solidFill>
          <a:ln w="6350">
            <a:solidFill>
              <a:schemeClr val="bg1">
                <a:lumMod val="75000"/>
              </a:schemeClr>
            </a:solidFill>
          </a:ln>
        </p:spPr>
        <p:txBody>
          <a:bodyPr spcFirstLastPara="1" wrap="square" lIns="73152" tIns="0" rIns="45720" bIns="0" anchor="ctr" anchorCtr="0">
            <a:noAutofit/>
          </a:bodyPr>
          <a:lstStyle/>
          <a:p>
            <a:pPr marL="0" marR="0">
              <a:spcBef>
                <a:spcPts val="0"/>
              </a:spcBef>
              <a:spcAft>
                <a:spcPts val="0"/>
              </a:spcAft>
            </a:pPr>
            <a:r>
              <a:rPr lang="en-US" sz="11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Conduct field tests for charging stations.</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5" name="Shape 16">
            <a:extLst>
              <a:ext uri="{FF2B5EF4-FFF2-40B4-BE49-F238E27FC236}">
                <a16:creationId xmlns:a16="http://schemas.microsoft.com/office/drawing/2014/main" id="{EEE07967-7C60-7D12-0EE6-D9C1C450689B}"/>
              </a:ext>
            </a:extLst>
          </p:cNvPr>
          <p:cNvSpPr/>
          <p:nvPr/>
        </p:nvSpPr>
        <p:spPr>
          <a:xfrm>
            <a:off x="5107758" y="2048312"/>
            <a:ext cx="3557905" cy="340360"/>
          </a:xfrm>
          <a:prstGeom prst="roundRect">
            <a:avLst>
              <a:gd name="adj" fmla="val 16667"/>
            </a:avLst>
          </a:prstGeom>
          <a:solidFill>
            <a:srgbClr val="E1EA15"/>
          </a:solidFill>
          <a:ln w="6350" cap="flat" cmpd="sng">
            <a:solidFill>
              <a:schemeClr val="bg1">
                <a:lumMod val="75000"/>
              </a:schemeClr>
            </a:solidFill>
            <a:prstDash val="solid"/>
            <a:round/>
            <a:headEnd type="none" w="sm" len="sm"/>
            <a:tailEnd type="none" w="sm" len="sm"/>
          </a:ln>
        </p:spPr>
        <p:txBody>
          <a:bodyPr spcFirstLastPara="1" wrap="square" lIns="73152" tIns="0" rIns="45720" bIns="0" anchor="ctr" anchorCtr="0">
            <a:noAutofit/>
          </a:bodyPr>
          <a:lstStyle/>
          <a:p>
            <a:pPr marL="0" marR="0">
              <a:spcBef>
                <a:spcPts val="0"/>
              </a:spcBef>
              <a:spcAft>
                <a:spcPts val="0"/>
              </a:spcAft>
            </a:pPr>
            <a:r>
              <a:rPr lang="en-US" sz="11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Perform app testing on various devices.</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8" name="Shape 20">
            <a:extLst>
              <a:ext uri="{FF2B5EF4-FFF2-40B4-BE49-F238E27FC236}">
                <a16:creationId xmlns:a16="http://schemas.microsoft.com/office/drawing/2014/main" id="{8AE5BC79-39D6-87EC-CB07-B9EF3EC0E048}"/>
              </a:ext>
            </a:extLst>
          </p:cNvPr>
          <p:cNvSpPr/>
          <p:nvPr/>
        </p:nvSpPr>
        <p:spPr>
          <a:xfrm>
            <a:off x="5107758" y="2492177"/>
            <a:ext cx="3773805" cy="340360"/>
          </a:xfrm>
          <a:prstGeom prst="roundRect">
            <a:avLst>
              <a:gd name="adj" fmla="val 16667"/>
            </a:avLst>
          </a:prstGeom>
          <a:solidFill>
            <a:srgbClr val="FFCA00"/>
          </a:solidFill>
          <a:ln w="6350">
            <a:solidFill>
              <a:schemeClr val="bg1">
                <a:lumMod val="75000"/>
              </a:schemeClr>
            </a:solidFill>
          </a:ln>
        </p:spPr>
        <p:txBody>
          <a:bodyPr spcFirstLastPara="1" wrap="square" lIns="73152" tIns="0" rIns="45720" bIns="0" anchor="ctr" anchorCtr="0">
            <a:noAutofit/>
          </a:bodyPr>
          <a:lstStyle/>
          <a:p>
            <a:pPr marL="0" marR="0">
              <a:spcBef>
                <a:spcPts val="0"/>
              </a:spcBef>
              <a:spcAft>
                <a:spcPts val="0"/>
              </a:spcAft>
            </a:pPr>
            <a:r>
              <a:rPr lang="en-US" sz="11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Ensure compliance with safety standards.</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9" name="Shape 22">
            <a:extLst>
              <a:ext uri="{FF2B5EF4-FFF2-40B4-BE49-F238E27FC236}">
                <a16:creationId xmlns:a16="http://schemas.microsoft.com/office/drawing/2014/main" id="{9363A719-B905-538E-8F09-0E11EC6A0C90}"/>
              </a:ext>
            </a:extLst>
          </p:cNvPr>
          <p:cNvSpPr/>
          <p:nvPr/>
        </p:nvSpPr>
        <p:spPr>
          <a:xfrm>
            <a:off x="6175738" y="2936042"/>
            <a:ext cx="3881755" cy="340360"/>
          </a:xfrm>
          <a:prstGeom prst="roundRect">
            <a:avLst>
              <a:gd name="adj" fmla="val 16667"/>
            </a:avLst>
          </a:prstGeom>
          <a:solidFill>
            <a:srgbClr val="A5E9F7"/>
          </a:solidFill>
          <a:ln w="6350">
            <a:solidFill>
              <a:schemeClr val="bg1">
                <a:lumMod val="75000"/>
              </a:schemeClr>
            </a:solidFill>
          </a:ln>
        </p:spPr>
        <p:txBody>
          <a:bodyPr spcFirstLastPara="1" wrap="square" lIns="73152" tIns="0" rIns="45720" bIns="0" anchor="ctr" anchorCtr="0">
            <a:noAutofit/>
          </a:bodyPr>
          <a:lstStyle/>
          <a:p>
            <a:pPr marL="0" marR="0">
              <a:spcBef>
                <a:spcPts val="0"/>
              </a:spcBef>
              <a:spcAft>
                <a:spcPts val="0"/>
              </a:spcAft>
            </a:pPr>
            <a:r>
              <a:rPr lang="en-US" sz="11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Gather user feedback for improvements.</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1" name="Shape 14">
            <a:extLst>
              <a:ext uri="{FF2B5EF4-FFF2-40B4-BE49-F238E27FC236}">
                <a16:creationId xmlns:a16="http://schemas.microsoft.com/office/drawing/2014/main" id="{6068981A-4F59-D848-BC62-78FAAEFF3FE3}"/>
              </a:ext>
            </a:extLst>
          </p:cNvPr>
          <p:cNvSpPr/>
          <p:nvPr/>
        </p:nvSpPr>
        <p:spPr>
          <a:xfrm>
            <a:off x="8777311" y="4083076"/>
            <a:ext cx="1033145" cy="1099185"/>
          </a:xfrm>
          <a:prstGeom prst="roundRect">
            <a:avLst>
              <a:gd name="adj" fmla="val 3017"/>
            </a:avLst>
          </a:prstGeom>
          <a:solidFill>
            <a:srgbClr val="FFA384"/>
          </a:solidFill>
          <a:ln w="6350">
            <a:solidFill>
              <a:schemeClr val="bg1">
                <a:lumMod val="75000"/>
              </a:schemeClr>
            </a:solidFill>
          </a:ln>
        </p:spPr>
        <p:txBody>
          <a:bodyPr spcFirstLastPara="1" wrap="square" lIns="73152" tIns="0" rIns="45720" bIns="0" anchor="ctr" anchorCtr="0">
            <a:noAutofit/>
          </a:bodyPr>
          <a:lstStyle/>
          <a:p>
            <a:pPr marL="0" marR="0">
              <a:spcBef>
                <a:spcPts val="0"/>
              </a:spcBef>
              <a:spcAft>
                <a:spcPts val="0"/>
              </a:spcAft>
            </a:pPr>
            <a:r>
              <a:rPr lang="en-US" sz="11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Officially launch charging stations and app.</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3" name="Shape 16">
            <a:extLst>
              <a:ext uri="{FF2B5EF4-FFF2-40B4-BE49-F238E27FC236}">
                <a16:creationId xmlns:a16="http://schemas.microsoft.com/office/drawing/2014/main" id="{843E9AC2-9DAA-8A49-BB8E-87D1FC055367}"/>
              </a:ext>
            </a:extLst>
          </p:cNvPr>
          <p:cNvSpPr/>
          <p:nvPr/>
        </p:nvSpPr>
        <p:spPr>
          <a:xfrm>
            <a:off x="8753816" y="5345456"/>
            <a:ext cx="3264535" cy="416560"/>
          </a:xfrm>
          <a:prstGeom prst="roundRect">
            <a:avLst>
              <a:gd name="adj" fmla="val 13964"/>
            </a:avLst>
          </a:prstGeom>
          <a:solidFill>
            <a:srgbClr val="E1EA15"/>
          </a:solidFill>
          <a:ln w="6350" cap="flat" cmpd="sng">
            <a:solidFill>
              <a:schemeClr val="bg1">
                <a:lumMod val="75000"/>
              </a:schemeClr>
            </a:solidFill>
            <a:prstDash val="solid"/>
            <a:round/>
            <a:headEnd type="none" w="sm" len="sm"/>
            <a:tailEnd type="none" w="sm" len="sm"/>
          </a:ln>
        </p:spPr>
        <p:txBody>
          <a:bodyPr spcFirstLastPara="1" wrap="square" lIns="73152" tIns="0" rIns="45720" bIns="0" anchor="ctr" anchorCtr="0">
            <a:noAutofit/>
          </a:bodyPr>
          <a:lstStyle/>
          <a:p>
            <a:pPr marL="0" marR="0">
              <a:spcBef>
                <a:spcPts val="0"/>
              </a:spcBef>
              <a:spcAft>
                <a:spcPts val="0"/>
              </a:spcAft>
            </a:pPr>
            <a:r>
              <a:rPr lang="en-US" sz="11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Implement continuous improvement process.</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4" name="Shape 20">
            <a:extLst>
              <a:ext uri="{FF2B5EF4-FFF2-40B4-BE49-F238E27FC236}">
                <a16:creationId xmlns:a16="http://schemas.microsoft.com/office/drawing/2014/main" id="{C1657B31-F2E8-FA48-8D95-354484D8255E}"/>
              </a:ext>
            </a:extLst>
          </p:cNvPr>
          <p:cNvSpPr/>
          <p:nvPr/>
        </p:nvSpPr>
        <p:spPr>
          <a:xfrm>
            <a:off x="9888561" y="4083076"/>
            <a:ext cx="1089025" cy="1099185"/>
          </a:xfrm>
          <a:prstGeom prst="roundRect">
            <a:avLst>
              <a:gd name="adj" fmla="val 1793"/>
            </a:avLst>
          </a:prstGeom>
          <a:solidFill>
            <a:srgbClr val="FFCA00"/>
          </a:solidFill>
          <a:ln w="6350">
            <a:solidFill>
              <a:schemeClr val="bg1">
                <a:lumMod val="75000"/>
              </a:schemeClr>
            </a:solidFill>
          </a:ln>
        </p:spPr>
        <p:txBody>
          <a:bodyPr spcFirstLastPara="1" wrap="square" lIns="73152" tIns="0" rIns="45720" bIns="0" anchor="ctr" anchorCtr="0">
            <a:noAutofit/>
          </a:bodyPr>
          <a:lstStyle/>
          <a:p>
            <a:pPr marL="0" marR="0">
              <a:spcBef>
                <a:spcPts val="0"/>
              </a:spcBef>
              <a:spcAft>
                <a:spcPts val="0"/>
              </a:spcAft>
            </a:pPr>
            <a:r>
              <a:rPr lang="en-US" sz="11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Monitor initial user interactions and feedback.</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5" name="Shape 20">
            <a:extLst>
              <a:ext uri="{FF2B5EF4-FFF2-40B4-BE49-F238E27FC236}">
                <a16:creationId xmlns:a16="http://schemas.microsoft.com/office/drawing/2014/main" id="{7AAD3D86-C1C1-AA4E-AEC5-835E45DD2ECA}"/>
              </a:ext>
            </a:extLst>
          </p:cNvPr>
          <p:cNvSpPr/>
          <p:nvPr/>
        </p:nvSpPr>
        <p:spPr>
          <a:xfrm>
            <a:off x="11057596" y="4083076"/>
            <a:ext cx="969010" cy="1099185"/>
          </a:xfrm>
          <a:prstGeom prst="roundRect">
            <a:avLst>
              <a:gd name="adj" fmla="val 1793"/>
            </a:avLst>
          </a:prstGeom>
          <a:solidFill>
            <a:srgbClr val="FFCA00"/>
          </a:solidFill>
          <a:ln w="6350">
            <a:solidFill>
              <a:schemeClr val="bg1">
                <a:lumMod val="75000"/>
              </a:schemeClr>
            </a:solidFill>
          </a:ln>
        </p:spPr>
        <p:txBody>
          <a:bodyPr spcFirstLastPara="1" wrap="square" lIns="73152" tIns="0" rIns="45720" bIns="0" anchor="ctr" anchorCtr="0">
            <a:noAutofit/>
          </a:bodyPr>
          <a:lstStyle/>
          <a:p>
            <a:pPr marL="0" marR="0">
              <a:spcBef>
                <a:spcPts val="0"/>
              </a:spcBef>
              <a:spcAft>
                <a:spcPts val="0"/>
              </a:spcAft>
            </a:pPr>
            <a:r>
              <a:rPr lang="en-US" sz="11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Plan for expansion and new feature additions.</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0499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4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19466267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IT-Project-Roadmap-Template_PowerPoint" id="{E0B00D7D-4A39-F94B-B626-1431173AFEFD}" vid="{70A50C9C-6E0F-054C-A285-DFEABD7B55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IC-IT-Project-Roadmap-Template_PowerPoint</Template>
  <TotalTime>8540</TotalTime>
  <Words>693</Words>
  <Application>Microsoft Macintosh PowerPoint</Application>
  <PresentationFormat>Widescreen</PresentationFormat>
  <Paragraphs>149</Paragraphs>
  <Slides>6</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Calibri Light</vt:lpstr>
      <vt:lpstr>Century Gothic</vt:lpstr>
      <vt:lpstr>Times New Roman</vt:lpstr>
      <vt:lpstr>Тема Office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Brittany Johnston</cp:lastModifiedBy>
  <cp:revision>152</cp:revision>
  <cp:lastPrinted>2024-02-18T00:29:35Z</cp:lastPrinted>
  <dcterms:created xsi:type="dcterms:W3CDTF">2021-07-07T23:54:57Z</dcterms:created>
  <dcterms:modified xsi:type="dcterms:W3CDTF">2025-01-23T22:50:41Z</dcterms:modified>
</cp:coreProperties>
</file>